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332" r:id="rId11"/>
    <p:sldId id="260" r:id="rId12"/>
    <p:sldId id="333" r:id="rId13"/>
    <p:sldId id="334" r:id="rId14"/>
    <p:sldId id="335" r:id="rId15"/>
    <p:sldId id="336" r:id="rId16"/>
    <p:sldId id="337" r:id="rId17"/>
    <p:sldId id="322" r:id="rId18"/>
    <p:sldId id="261" r:id="rId19"/>
    <p:sldId id="327" r:id="rId20"/>
    <p:sldId id="323" r:id="rId21"/>
    <p:sldId id="338" r:id="rId22"/>
    <p:sldId id="285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oda07" initials="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69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17:05.210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17:05.210" idx="1">
    <p:pos x="10" y="10"/>
    <p:text/>
  </p:cm>
  <p:cm authorId="1" dt="2021-02-01T13:18:46.026" idx="2">
    <p:pos x="5006" y="824"/>
    <p:text>是否需要此图片？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18:46.026" idx="2">
    <p:pos x="5006" y="824"/>
    <p:text>是否需要此图片？</p:text>
  </p:cm>
  <p:cm authorId="1" dt="2021-02-01T13:31:25.007" idx="3">
    <p:pos x="200" y="482"/>
    <p:text>此页面是否需要？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3:45:29.756" idx="4">
    <p:pos x="10" y="10"/>
    <p:text>没有具体表现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3.xml"/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4.xml"/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2165444" y="2050120"/>
            <a:ext cx="20104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红外模块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4955" y="939165"/>
            <a:ext cx="5724525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5185" y="1246505"/>
            <a:ext cx="4219575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49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NEC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558165" y="1345565"/>
            <a:ext cx="3689985" cy="76136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红外库默认使用 NEC 红外协议。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协议载波：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38khz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1895" y="328295"/>
            <a:ext cx="4842510" cy="4596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1476827" y="1634864"/>
            <a:ext cx="4466838" cy="9055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发送红外信号，其中用户码和键码对应如下 NEC 协议的 Address 和 Command，默认引脚是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PWM1P_P20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19135" y="295109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9770" y="111023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476757" y="3630086"/>
            <a:ext cx="4466838" cy="6261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接收红外信号，默认引脚是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P3_6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引脚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7010" y="1031240"/>
            <a:ext cx="4806315" cy="4921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10" y="2870200"/>
            <a:ext cx="2828925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726632" y="995419"/>
            <a:ext cx="4466838" cy="9055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红外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基于STC8H8K64U芯片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的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天问51已经将这一动态扫描过程封装成一个回调函数，直接使用即可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1985" y="218211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726562" y="223181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在红外类别指令中，用于判断是否接收到红外信号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62620" y="107213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9920" y="323811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3726562" y="323130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获取红外协议的用户码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5580" y="995680"/>
            <a:ext cx="1476375" cy="485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80" y="2146300"/>
            <a:ext cx="1657350" cy="457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580" y="3171825"/>
            <a:ext cx="1666875" cy="466725"/>
          </a:xfrm>
          <a:prstGeom prst="rect">
            <a:avLst/>
          </a:prstGeom>
        </p:spPr>
      </p:pic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3726562" y="428667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在红外类别指令中，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获取红外协议的键码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1825" y="429348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5" name="组合 1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7" name="同心圆 16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80" y="4214495"/>
            <a:ext cx="154305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8195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独立按键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KEY1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KEY2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发送红外信号，</a:t>
            </a:r>
            <a:r>
              <a:rPr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数码管显示接收到的红外键码</a:t>
            </a:r>
            <a:endParaRPr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红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955040"/>
            <a:ext cx="6675755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extBox 11"/>
          <p:cNvSpPr txBox="1"/>
          <p:nvPr/>
        </p:nvSpPr>
        <p:spPr>
          <a:xfrm>
            <a:off x="4425645" y="314456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1"/>
          <p:cNvSpPr txBox="1"/>
          <p:nvPr/>
        </p:nvSpPr>
        <p:spPr>
          <a:xfrm>
            <a:off x="4425645" y="3513495"/>
            <a:ext cx="826135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NEC</a:t>
            </a: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协议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413809" y="788612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红外发送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1413510" y="1701165"/>
            <a:ext cx="3689985" cy="103632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红外发光二极管（IR333C-A）是一种高辐射强度的二极管，模制在一个透明的塑料封装中，峰值波长λp=940nm。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1970" y="1268730"/>
            <a:ext cx="2456815" cy="2606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20" y="919480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5" y="918994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715895" y="1962150"/>
            <a:ext cx="203835" cy="181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5859145" y="1899285"/>
            <a:ext cx="396875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>
            <a:off x="2919730" y="2052955"/>
            <a:ext cx="3600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225165" y="1899920"/>
            <a:ext cx="10058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红外发送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>
            <a:stCxn id="89" idx="1"/>
          </p:cNvCxnSpPr>
          <p:nvPr/>
        </p:nvCxnSpPr>
        <p:spPr>
          <a:xfrm flipH="1">
            <a:off x="5554345" y="1997710"/>
            <a:ext cx="304800" cy="1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4423410" y="1837055"/>
            <a:ext cx="14852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PWM1P_P20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9555" y="1480820"/>
            <a:ext cx="6153150" cy="228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706755"/>
            <a:ext cx="3656330" cy="3303270"/>
          </a:xfrm>
          <a:prstGeom prst="rect">
            <a:avLst/>
          </a:prstGeom>
        </p:spPr>
      </p:pic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2014220" y="4132580"/>
            <a:ext cx="3689985" cy="7131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红外通讯一般采用 38KHz 载波，所以连在有 PWM 功能的引脚上。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413809" y="788612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红外接收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1413510" y="1846580"/>
            <a:ext cx="3689985" cy="713105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红外接收模块，内置专用 IC，自动过滤 38KHz 载波，输出红外信号。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1860" y="1567180"/>
            <a:ext cx="1895475" cy="155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5" y="995045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55" y="918994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715895" y="2143760"/>
            <a:ext cx="203835" cy="218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5824855" y="2362200"/>
            <a:ext cx="347345" cy="2711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>
            <a:off x="2919730" y="2252980"/>
            <a:ext cx="36004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3225165" y="2096135"/>
            <a:ext cx="10058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+mn-ea"/>
              </a:rPr>
              <a:t>红外接收</a:t>
            </a:r>
            <a:endParaRPr lang="zh-CN" altLang="en-US" sz="1400" b="1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>
            <a:stCxn id="89" idx="1"/>
          </p:cNvCxnSpPr>
          <p:nvPr/>
        </p:nvCxnSpPr>
        <p:spPr>
          <a:xfrm flipH="1">
            <a:off x="5520055" y="2498090"/>
            <a:ext cx="304800" cy="12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4879975" y="2344420"/>
            <a:ext cx="8439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P3_6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演示</Application>
  <PresentationFormat>全屏显示(16:9)</PresentationFormat>
  <Paragraphs>122</Paragraphs>
  <Slides>18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17</cp:revision>
  <dcterms:created xsi:type="dcterms:W3CDTF">2021-01-29T07:48:00Z</dcterms:created>
  <dcterms:modified xsi:type="dcterms:W3CDTF">2021-02-21T06:43:26Z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