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57" r:id="rId3"/>
    <p:sldMasterId id="2147483669" r:id="rId4"/>
  </p:sldMasterIdLst>
  <p:notesMasterIdLst>
    <p:notesMasterId r:id="rId6"/>
  </p:notesMasterIdLst>
  <p:sldIdLst>
    <p:sldId id="256" r:id="rId5"/>
    <p:sldId id="257" r:id="rId7"/>
    <p:sldId id="258" r:id="rId8"/>
    <p:sldId id="302" r:id="rId9"/>
    <p:sldId id="322" r:id="rId10"/>
    <p:sldId id="261" r:id="rId11"/>
    <p:sldId id="323" r:id="rId12"/>
    <p:sldId id="288" r:id="rId13"/>
    <p:sldId id="285" r:id="rId14"/>
  </p:sldIdLst>
  <p:sldSz cx="9144000" cy="5143500" type="screen16x9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99"/>
    <a:srgbClr val="007E5D"/>
    <a:srgbClr val="00926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35" autoAdjust="0"/>
    <p:restoredTop sz="96314" autoAdjust="0"/>
  </p:normalViewPr>
  <p:slideViewPr>
    <p:cSldViewPr>
      <p:cViewPr varScale="1">
        <p:scale>
          <a:sx n="145" d="100"/>
          <a:sy n="145" d="100"/>
        </p:scale>
        <p:origin x="606" y="120"/>
      </p:cViewPr>
      <p:guideLst>
        <p:guide orient="horz" pos="1569"/>
        <p:guide pos="2905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4.xml"/><Relationship Id="rId8" Type="http://schemas.openxmlformats.org/officeDocument/2006/relationships/slide" Target="slides/slide3.xml"/><Relationship Id="rId7" Type="http://schemas.openxmlformats.org/officeDocument/2006/relationships/slide" Target="slides/slide2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3.xml"/><Relationship Id="rId3" Type="http://schemas.openxmlformats.org/officeDocument/2006/relationships/slideMaster" Target="slideMasters/slideMaster2.xml"/><Relationship Id="rId2" Type="http://schemas.openxmlformats.org/officeDocument/2006/relationships/theme" Target="theme/theme1.xml"/><Relationship Id="rId17" Type="http://schemas.openxmlformats.org/officeDocument/2006/relationships/tableStyles" Target="tableStyles.xml"/><Relationship Id="rId16" Type="http://schemas.openxmlformats.org/officeDocument/2006/relationships/viewProps" Target="viewProps.xml"/><Relationship Id="rId15" Type="http://schemas.openxmlformats.org/officeDocument/2006/relationships/presProps" Target="presProps.xml"/><Relationship Id="rId14" Type="http://schemas.openxmlformats.org/officeDocument/2006/relationships/slide" Target="slides/slide9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ea typeface="微软雅黑" panose="020B0503020204020204" pitchFamily="34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ea typeface="微软雅黑" panose="020B0503020204020204" pitchFamily="34" charset="-122"/>
              </a:defRPr>
            </a:lvl1pPr>
          </a:lstStyle>
          <a:p>
            <a:fld id="{C5B276FC-40CA-4FE8-B0AB-B83A8F9A0683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 dirty="0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ea typeface="微软雅黑" panose="020B0503020204020204" pitchFamily="34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ea typeface="微软雅黑" panose="020B0503020204020204" pitchFamily="34" charset="-122"/>
              </a:defRPr>
            </a:lvl1pPr>
          </a:lstStyle>
          <a:p>
            <a:fld id="{BF37141F-B290-4B47-BA90-28DAE3B85FFD}" type="slidenum">
              <a:rPr lang="zh-CN" altLang="en-US" smtClean="0"/>
            </a:fld>
            <a:endParaRPr lang="zh-CN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微软雅黑" panose="020B0503020204020204" pitchFamily="34" charset="-122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微软雅黑" panose="020B0503020204020204" pitchFamily="34" charset="-122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微软雅黑" panose="020B0503020204020204" pitchFamily="34" charset="-122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微软雅黑" panose="020B0503020204020204" pitchFamily="34" charset="-122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微软雅黑" panose="020B0503020204020204" pitchFamily="34" charset="-122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37141F-B290-4B47-BA90-28DAE3B85FFD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37141F-B290-4B47-BA90-28DAE3B85FFD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37141F-B290-4B47-BA90-28DAE3B85FFD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37141F-B290-4B47-BA90-28DAE3B85FFD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37141F-B290-4B47-BA90-28DAE3B85FFD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37141F-B290-4B47-BA90-28DAE3B85FFD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37141F-B290-4B47-BA90-28DAE3B85FFD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F37141F-B290-4B47-BA90-28DAE3B85FFD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微软雅黑" panose="020B0503020204020204" pitchFamily="34" charset="-122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微软雅黑" panose="020B0503020204020204" pitchFamily="34" charset="-122"/>
              <a:cs typeface="+mn-cs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37141F-B290-4B47-BA90-28DAE3B85FFD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和副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 hasCustomPrompt="1"/>
          </p:nvPr>
        </p:nvSpPr>
        <p:spPr>
          <a:xfrm>
            <a:off x="502412" y="1731661"/>
            <a:ext cx="8139178" cy="674375"/>
          </a:xfrm>
        </p:spPr>
        <p:txBody>
          <a:bodyPr lIns="101600" tIns="38100" rIns="25400" bIns="38100" anchor="t" anchorCtr="0">
            <a:noAutofit/>
          </a:bodyPr>
          <a:lstStyle>
            <a:lvl1pPr algn="ctr">
              <a:defRPr sz="4050" b="0" spc="600">
                <a:effectLst/>
                <a:latin typeface="+mn-ea"/>
                <a:ea typeface="+mn-ea"/>
              </a:defRPr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</p:nvPr>
        </p:nvSpPr>
        <p:spPr>
          <a:xfrm>
            <a:off x="502444" y="2674144"/>
            <a:ext cx="8139113" cy="601028"/>
          </a:xfrm>
        </p:spPr>
        <p:txBody>
          <a:bodyPr lIns="101600" tIns="38100" rIns="76200" bIns="38100" anchor="ctr" anchorCtr="0">
            <a:noAutofit/>
          </a:bodyPr>
          <a:lstStyle>
            <a:lvl1pPr marL="0" indent="0" algn="ctr" eaLnBrk="1" fontAlgn="auto" latinLnBrk="0" hangingPunct="1">
              <a:lnSpc>
                <a:spcPct val="100000"/>
              </a:lnSpc>
              <a:buNone/>
              <a:defRPr sz="1800" u="none" strike="noStrike" kern="1200" cap="none" spc="200" normalizeH="0" baseline="0">
                <a:solidFill>
                  <a:schemeClr val="tx1"/>
                </a:solidFill>
                <a:uFillTx/>
                <a:latin typeface="+mn-ea"/>
                <a:ea typeface="+mn-ea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CN" altLang="en-US" dirty="0"/>
              <a:t>单击此处编辑副标题</a:t>
            </a:r>
            <a:endParaRPr lang="zh-CN" altLang="en-US" dirty="0"/>
          </a:p>
        </p:txBody>
      </p:sp>
      <p:sp>
        <p:nvSpPr>
          <p:cNvPr id="17" name="页脚占位符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+mn-ea"/>
              </a:defRPr>
            </a:lvl1pPr>
          </a:lstStyle>
          <a:p>
            <a:endParaRPr lang="zh-CN" altLang="en-US" dirty="0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+mn-ea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  <a:lvl2pPr>
              <a:defRPr>
                <a:ea typeface="微软雅黑" panose="020B0503020204020204" pitchFamily="34" charset="-122"/>
              </a:defRPr>
            </a:lvl2pPr>
            <a:lvl3pPr>
              <a:defRPr>
                <a:ea typeface="微软雅黑" panose="020B0503020204020204" pitchFamily="34" charset="-122"/>
              </a:defRPr>
            </a:lvl3pPr>
            <a:lvl4pPr>
              <a:defRPr>
                <a:ea typeface="微软雅黑" panose="020B0503020204020204" pitchFamily="34" charset="-122"/>
              </a:defRPr>
            </a:lvl4pPr>
            <a:lvl5pPr>
              <a:defRPr>
                <a:ea typeface="微软雅黑" panose="020B0503020204020204" pitchFamily="3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fld id="{4B8BB031-C815-43A1-91A4-70C097789F18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fld id="{90AE0BBD-7060-4CC9-B8AE-40AFCB43D13C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 advClick="0" advTm="4000">
        <p14:conveyor dir="l"/>
      </p:transition>
    </mc:Choice>
    <mc:Fallback>
      <p:transition spd="slow" advClick="0" advTm="4000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>
                <a:ea typeface="微软雅黑" panose="020B0503020204020204" pitchFamily="34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  <a:ea typeface="微软雅黑" panose="020B0503020204020204" pitchFamily="34" charset="-122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fld id="{4B8BB031-C815-43A1-91A4-70C097789F18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fld id="{90AE0BBD-7060-4CC9-B8AE-40AFCB43D13C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 advClick="0" advTm="4000">
        <p14:conveyor dir="l"/>
      </p:transition>
    </mc:Choice>
    <mc:Fallback>
      <p:transition spd="slow" advClick="0" advTm="4000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  <a:prstGeom prst="rect">
            <a:avLst/>
          </a:prstGeom>
        </p:spPr>
        <p:txBody>
          <a:bodyPr/>
          <a:lstStyle>
            <a:lvl1pPr>
              <a:defRPr sz="2800">
                <a:ea typeface="微软雅黑" panose="020B0503020204020204" pitchFamily="34" charset="-122"/>
              </a:defRPr>
            </a:lvl1pPr>
            <a:lvl2pPr>
              <a:defRPr sz="2400">
                <a:ea typeface="微软雅黑" panose="020B0503020204020204" pitchFamily="34" charset="-122"/>
              </a:defRPr>
            </a:lvl2pPr>
            <a:lvl3pPr>
              <a:defRPr sz="2000">
                <a:ea typeface="微软雅黑" panose="020B0503020204020204" pitchFamily="34" charset="-122"/>
              </a:defRPr>
            </a:lvl3pPr>
            <a:lvl4pPr>
              <a:defRPr sz="1800">
                <a:ea typeface="微软雅黑" panose="020B0503020204020204" pitchFamily="34" charset="-122"/>
              </a:defRPr>
            </a:lvl4pPr>
            <a:lvl5pPr>
              <a:defRPr sz="1800">
                <a:ea typeface="微软雅黑" panose="020B0503020204020204" pitchFamily="34" charset="-122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  <a:prstGeom prst="rect">
            <a:avLst/>
          </a:prstGeom>
        </p:spPr>
        <p:txBody>
          <a:bodyPr/>
          <a:lstStyle>
            <a:lvl1pPr>
              <a:defRPr sz="2800">
                <a:ea typeface="微软雅黑" panose="020B0503020204020204" pitchFamily="34" charset="-122"/>
              </a:defRPr>
            </a:lvl1pPr>
            <a:lvl2pPr>
              <a:defRPr sz="2400">
                <a:ea typeface="微软雅黑" panose="020B0503020204020204" pitchFamily="34" charset="-122"/>
              </a:defRPr>
            </a:lvl2pPr>
            <a:lvl3pPr>
              <a:defRPr sz="2000">
                <a:ea typeface="微软雅黑" panose="020B0503020204020204" pitchFamily="34" charset="-122"/>
              </a:defRPr>
            </a:lvl3pPr>
            <a:lvl4pPr>
              <a:defRPr sz="1800">
                <a:ea typeface="微软雅黑" panose="020B0503020204020204" pitchFamily="34" charset="-122"/>
              </a:defRPr>
            </a:lvl4pPr>
            <a:lvl5pPr>
              <a:defRPr sz="1800">
                <a:ea typeface="微软雅黑" panose="020B0503020204020204" pitchFamily="34" charset="-122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fld id="{4B8BB031-C815-43A1-91A4-70C097789F18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fld id="{90AE0BBD-7060-4CC9-B8AE-40AFCB43D13C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 advClick="0" advTm="4000">
        <p14:conveyor dir="l"/>
      </p:transition>
    </mc:Choice>
    <mc:Fallback>
      <p:transition spd="slow" advClick="0" advTm="4000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>
                <a:ea typeface="微软雅黑" panose="020B0503020204020204" pitchFamily="34" charset="-12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  <a:prstGeom prst="rect">
            <a:avLst/>
          </a:prstGeom>
        </p:spPr>
        <p:txBody>
          <a:bodyPr/>
          <a:lstStyle>
            <a:lvl1pPr>
              <a:defRPr sz="2400">
                <a:ea typeface="微软雅黑" panose="020B0503020204020204" pitchFamily="34" charset="-122"/>
              </a:defRPr>
            </a:lvl1pPr>
            <a:lvl2pPr>
              <a:defRPr sz="2000">
                <a:ea typeface="微软雅黑" panose="020B0503020204020204" pitchFamily="34" charset="-122"/>
              </a:defRPr>
            </a:lvl2pPr>
            <a:lvl3pPr>
              <a:defRPr sz="1800">
                <a:ea typeface="微软雅黑" panose="020B0503020204020204" pitchFamily="34" charset="-122"/>
              </a:defRPr>
            </a:lvl3pPr>
            <a:lvl4pPr>
              <a:defRPr sz="1600">
                <a:ea typeface="微软雅黑" panose="020B0503020204020204" pitchFamily="34" charset="-122"/>
              </a:defRPr>
            </a:lvl4pPr>
            <a:lvl5pPr>
              <a:defRPr sz="1600">
                <a:ea typeface="微软雅黑" panose="020B0503020204020204" pitchFamily="34" charset="-122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>
                <a:ea typeface="微软雅黑" panose="020B0503020204020204" pitchFamily="34" charset="-12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  <a:prstGeom prst="rect">
            <a:avLst/>
          </a:prstGeom>
        </p:spPr>
        <p:txBody>
          <a:bodyPr/>
          <a:lstStyle>
            <a:lvl1pPr>
              <a:defRPr sz="2400">
                <a:ea typeface="微软雅黑" panose="020B0503020204020204" pitchFamily="34" charset="-122"/>
              </a:defRPr>
            </a:lvl1pPr>
            <a:lvl2pPr>
              <a:defRPr sz="2000">
                <a:ea typeface="微软雅黑" panose="020B0503020204020204" pitchFamily="34" charset="-122"/>
              </a:defRPr>
            </a:lvl2pPr>
            <a:lvl3pPr>
              <a:defRPr sz="1800">
                <a:ea typeface="微软雅黑" panose="020B0503020204020204" pitchFamily="34" charset="-122"/>
              </a:defRPr>
            </a:lvl3pPr>
            <a:lvl4pPr>
              <a:defRPr sz="1600">
                <a:ea typeface="微软雅黑" panose="020B0503020204020204" pitchFamily="34" charset="-122"/>
              </a:defRPr>
            </a:lvl4pPr>
            <a:lvl5pPr>
              <a:defRPr sz="1600">
                <a:ea typeface="微软雅黑" panose="020B0503020204020204" pitchFamily="34" charset="-122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fld id="{4B8BB031-C815-43A1-91A4-70C097789F18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fld id="{90AE0BBD-7060-4CC9-B8AE-40AFCB43D13C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 advClick="0" advTm="4000">
        <p14:conveyor dir="l"/>
      </p:transition>
    </mc:Choice>
    <mc:Fallback>
      <p:transition spd="slow" advClick="0" advTm="4000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fld id="{4B8BB031-C815-43A1-91A4-70C097789F18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fld id="{90AE0BBD-7060-4CC9-B8AE-40AFCB43D13C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 advClick="0" advTm="4000">
        <p14:conveyor dir="l"/>
      </p:transition>
    </mc:Choice>
    <mc:Fallback>
      <p:transition spd="slow" advClick="0" advTm="4000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fld id="{4B8BB031-C815-43A1-91A4-70C097789F18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fld id="{90AE0BBD-7060-4CC9-B8AE-40AFCB43D13C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 advClick="0" advTm="4000">
        <p14:conveyor dir="l"/>
      </p:transition>
    </mc:Choice>
    <mc:Fallback>
      <p:transition spd="slow" advClick="0" advTm="4000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  <a:prstGeom prst="rect">
            <a:avLst/>
          </a:prstGeom>
        </p:spPr>
        <p:txBody>
          <a:bodyPr anchor="b"/>
          <a:lstStyle>
            <a:lvl1pPr algn="l">
              <a:defRPr sz="2000" b="1">
                <a:ea typeface="微软雅黑" panose="020B0503020204020204" pitchFamily="34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  <a:prstGeom prst="rect">
            <a:avLst/>
          </a:prstGeom>
        </p:spPr>
        <p:txBody>
          <a:bodyPr/>
          <a:lstStyle>
            <a:lvl1pPr>
              <a:defRPr sz="3200">
                <a:ea typeface="微软雅黑" panose="020B0503020204020204" pitchFamily="34" charset="-122"/>
              </a:defRPr>
            </a:lvl1pPr>
            <a:lvl2pPr>
              <a:defRPr sz="2800">
                <a:ea typeface="微软雅黑" panose="020B0503020204020204" pitchFamily="34" charset="-122"/>
              </a:defRPr>
            </a:lvl2pPr>
            <a:lvl3pPr>
              <a:defRPr sz="2400">
                <a:ea typeface="微软雅黑" panose="020B0503020204020204" pitchFamily="34" charset="-122"/>
              </a:defRPr>
            </a:lvl3pPr>
            <a:lvl4pPr>
              <a:defRPr sz="2000">
                <a:ea typeface="微软雅黑" panose="020B0503020204020204" pitchFamily="34" charset="-122"/>
              </a:defRPr>
            </a:lvl4pPr>
            <a:lvl5pPr>
              <a:defRPr sz="2000">
                <a:ea typeface="微软雅黑" panose="020B0503020204020204" pitchFamily="34" charset="-122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>
                <a:ea typeface="微软雅黑" panose="020B0503020204020204" pitchFamily="34" charset="-122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fld id="{4B8BB031-C815-43A1-91A4-70C097789F18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fld id="{90AE0BBD-7060-4CC9-B8AE-40AFCB43D13C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 advClick="0" advTm="4000">
        <p14:conveyor dir="l"/>
      </p:transition>
    </mc:Choice>
    <mc:Fallback>
      <p:transition spd="slow" advClick="0" advTm="4000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  <a:prstGeom prst="rect">
            <a:avLst/>
          </a:prstGeom>
        </p:spPr>
        <p:txBody>
          <a:bodyPr anchor="b"/>
          <a:lstStyle>
            <a:lvl1pPr algn="l">
              <a:defRPr sz="2000" b="1">
                <a:ea typeface="微软雅黑" panose="020B0503020204020204" pitchFamily="34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>
                <a:ea typeface="微软雅黑" panose="020B0503020204020204" pitchFamily="34" charset="-122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>
                <a:ea typeface="微软雅黑" panose="020B0503020204020204" pitchFamily="34" charset="-122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fld id="{4B8BB031-C815-43A1-91A4-70C097789F18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fld id="{90AE0BBD-7060-4CC9-B8AE-40AFCB43D13C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 advClick="0" advTm="4000">
        <p14:conveyor dir="l"/>
      </p:transition>
    </mc:Choice>
    <mc:Fallback>
      <p:transition spd="slow" advClick="0" advTm="4000">
        <p:fade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eaVert"/>
          <a:lstStyle>
            <a:lvl1pPr>
              <a:defRPr>
                <a:ea typeface="微软雅黑" panose="020B0503020204020204" pitchFamily="34" charset="-122"/>
              </a:defRPr>
            </a:lvl1pPr>
            <a:lvl2pPr>
              <a:defRPr>
                <a:ea typeface="微软雅黑" panose="020B0503020204020204" pitchFamily="34" charset="-122"/>
              </a:defRPr>
            </a:lvl2pPr>
            <a:lvl3pPr>
              <a:defRPr>
                <a:ea typeface="微软雅黑" panose="020B0503020204020204" pitchFamily="34" charset="-122"/>
              </a:defRPr>
            </a:lvl3pPr>
            <a:lvl4pPr>
              <a:defRPr>
                <a:ea typeface="微软雅黑" panose="020B0503020204020204" pitchFamily="34" charset="-122"/>
              </a:defRPr>
            </a:lvl4pPr>
            <a:lvl5pPr>
              <a:defRPr>
                <a:ea typeface="微软雅黑" panose="020B0503020204020204" pitchFamily="3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fld id="{4B8BB031-C815-43A1-91A4-70C097789F18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fld id="{90AE0BBD-7060-4CC9-B8AE-40AFCB43D13C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 advClick="0" advTm="4000">
        <p14:conveyor dir="l"/>
      </p:transition>
    </mc:Choice>
    <mc:Fallback>
      <p:transition spd="slow" advClick="0" advTm="4000">
        <p:fade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  <a:prstGeom prst="rect">
            <a:avLst/>
          </a:prstGeom>
        </p:spPr>
        <p:txBody>
          <a:bodyPr vert="eaVert"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  <a:prstGeom prst="rect">
            <a:avLst/>
          </a:prstGeom>
        </p:spPr>
        <p:txBody>
          <a:bodyPr vert="eaVert"/>
          <a:lstStyle>
            <a:lvl1pPr>
              <a:defRPr>
                <a:ea typeface="微软雅黑" panose="020B0503020204020204" pitchFamily="34" charset="-122"/>
              </a:defRPr>
            </a:lvl1pPr>
            <a:lvl2pPr>
              <a:defRPr>
                <a:ea typeface="微软雅黑" panose="020B0503020204020204" pitchFamily="34" charset="-122"/>
              </a:defRPr>
            </a:lvl2pPr>
            <a:lvl3pPr>
              <a:defRPr>
                <a:ea typeface="微软雅黑" panose="020B0503020204020204" pitchFamily="34" charset="-122"/>
              </a:defRPr>
            </a:lvl3pPr>
            <a:lvl4pPr>
              <a:defRPr>
                <a:ea typeface="微软雅黑" panose="020B0503020204020204" pitchFamily="34" charset="-122"/>
              </a:defRPr>
            </a:lvl4pPr>
            <a:lvl5pPr>
              <a:defRPr>
                <a:ea typeface="微软雅黑" panose="020B0503020204020204" pitchFamily="3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fld id="{4B8BB031-C815-43A1-91A4-70C097789F18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fld id="{90AE0BBD-7060-4CC9-B8AE-40AFCB43D13C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 advClick="0" advTm="4000">
        <p14:conveyor dir="l"/>
      </p:transition>
    </mc:Choice>
    <mc:Fallback>
      <p:transition spd="slow" advClick="0" advTm="4000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正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</p:nvPr>
        </p:nvSpPr>
        <p:spPr>
          <a:xfrm>
            <a:off x="502412" y="435919"/>
            <a:ext cx="8139178" cy="486000"/>
          </a:xfrm>
        </p:spPr>
        <p:txBody>
          <a:bodyPr vert="horz" lIns="101600" tIns="38100" rIns="76200" bIns="38100" rtlCol="0" anchor="ctr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24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n-ea"/>
                <a:ea typeface="+mn-ea"/>
                <a:cs typeface="+mj-cs"/>
                <a:sym typeface="+mn-ea"/>
              </a:defRPr>
            </a:lvl1pPr>
          </a:lstStyle>
          <a:p>
            <a:pPr lvl="0"/>
            <a:r>
              <a:rPr dirty="0">
                <a:sym typeface="+mn-ea"/>
              </a:rPr>
              <a:t>单击此处编辑标题</a:t>
            </a:r>
            <a:endParaRPr dirty="0">
              <a:sym typeface="+mn-ea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+mn-ea"/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+mn-ea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文本占位符 6"/>
          <p:cNvSpPr>
            <a:spLocks noGrp="1"/>
          </p:cNvSpPr>
          <p:nvPr>
            <p:ph type="body" idx="1" hasCustomPrompt="1"/>
          </p:nvPr>
        </p:nvSpPr>
        <p:spPr>
          <a:xfrm>
            <a:off x="502444" y="1131094"/>
            <a:ext cx="8139113" cy="3561874"/>
          </a:xfrm>
          <a:prstGeom prst="rect">
            <a:avLst/>
          </a:prstGeom>
        </p:spPr>
        <p:txBody>
          <a:bodyPr vert="horz" lIns="101600" tIns="0" rIns="82550" bIns="0" rtlCol="0"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zh-CN" altLang="en-US" dirty="0"/>
              <a:t>单击此处编辑正文</a:t>
            </a:r>
            <a:endParaRPr lang="zh-CN" altLang="en-US" dirty="0"/>
          </a:p>
          <a:p>
            <a:pPr lvl="0"/>
            <a:r>
              <a:rPr lang="zh-CN" altLang="en-US" dirty="0">
                <a:sym typeface="+mn-ea"/>
              </a:rPr>
              <a:t>单击此处编辑正文</a:t>
            </a:r>
            <a:endParaRPr lang="zh-CN" altLang="en-US" dirty="0"/>
          </a:p>
          <a:p>
            <a:pPr lvl="0"/>
            <a:r>
              <a:rPr lang="zh-CN" altLang="en-US" dirty="0">
                <a:sym typeface="+mn-ea"/>
              </a:rPr>
              <a:t>单击此处编辑正文</a:t>
            </a:r>
            <a:endParaRPr lang="zh-CN" altLang="en-US" dirty="0"/>
          </a:p>
          <a:p>
            <a:pPr lvl="0"/>
            <a:r>
              <a:rPr lang="zh-CN" altLang="en-US" dirty="0">
                <a:sym typeface="+mn-ea"/>
              </a:rPr>
              <a:t>单击此处编辑正文</a:t>
            </a:r>
            <a:endParaRPr lang="zh-CN" altLang="en-US" dirty="0"/>
          </a:p>
          <a:p>
            <a:pPr lvl="0"/>
            <a:r>
              <a:rPr lang="zh-CN" altLang="en-US" dirty="0">
                <a:sym typeface="+mn-ea"/>
              </a:rPr>
              <a:t>单击此处编辑正文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  <a:ea typeface="微软雅黑" panose="020B0503020204020204" pitchFamily="34" charset="-122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dirty="0"/>
              <a:t>单击此处编辑母版副标题样式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fld id="{4B8BB031-C815-43A1-91A4-70C097789F18}" type="datetimeFigureOut">
              <a:rPr lang="zh-CN" altLang="en-US" smtClean="0">
                <a:solidFill>
                  <a:prstClr val="black"/>
                </a:solidFill>
              </a:rPr>
            </a:fld>
            <a:endParaRPr lang="zh-CN" altLang="en-US" dirty="0">
              <a:solidFill>
                <a:prstClr val="black"/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endParaRPr lang="zh-CN" altLang="en-US" dirty="0">
              <a:solidFill>
                <a:prstClr val="black"/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fld id="{90AE0BBD-7060-4CC9-B8AE-40AFCB43D13C}" type="slidenum">
              <a:rPr lang="zh-CN" altLang="en-US" smtClean="0">
                <a:solidFill>
                  <a:prstClr val="black"/>
                </a:solidFill>
              </a:rPr>
            </a:fld>
            <a:endParaRPr lang="zh-CN" altLang="en-US" dirty="0">
              <a:solidFill>
                <a:prstClr val="black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 advClick="0" advTm="4000">
        <p14:conveyor dir="l"/>
      </p:transition>
    </mc:Choice>
    <mc:Fallback>
      <p:transition spd="slow" advClick="0" advTm="4000">
        <p:fade/>
      </p:transition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  <a:lvl2pPr>
              <a:defRPr>
                <a:ea typeface="微软雅黑" panose="020B0503020204020204" pitchFamily="34" charset="-122"/>
              </a:defRPr>
            </a:lvl2pPr>
            <a:lvl3pPr>
              <a:defRPr>
                <a:ea typeface="微软雅黑" panose="020B0503020204020204" pitchFamily="34" charset="-122"/>
              </a:defRPr>
            </a:lvl3pPr>
            <a:lvl4pPr>
              <a:defRPr>
                <a:ea typeface="微软雅黑" panose="020B0503020204020204" pitchFamily="34" charset="-122"/>
              </a:defRPr>
            </a:lvl4pPr>
            <a:lvl5pPr>
              <a:defRPr>
                <a:ea typeface="微软雅黑" panose="020B0503020204020204" pitchFamily="3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fld id="{4B8BB031-C815-43A1-91A4-70C097789F18}" type="datetimeFigureOut">
              <a:rPr lang="zh-CN" altLang="en-US" smtClean="0">
                <a:solidFill>
                  <a:prstClr val="black"/>
                </a:solidFill>
              </a:rPr>
            </a:fld>
            <a:endParaRPr lang="zh-CN" altLang="en-US" dirty="0">
              <a:solidFill>
                <a:prstClr val="black"/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endParaRPr lang="zh-CN" altLang="en-US" dirty="0">
              <a:solidFill>
                <a:prstClr val="black"/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fld id="{90AE0BBD-7060-4CC9-B8AE-40AFCB43D13C}" type="slidenum">
              <a:rPr lang="zh-CN" altLang="en-US" smtClean="0">
                <a:solidFill>
                  <a:prstClr val="black"/>
                </a:solidFill>
              </a:rPr>
            </a:fld>
            <a:endParaRPr lang="zh-CN" altLang="en-US" dirty="0">
              <a:solidFill>
                <a:prstClr val="black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 advClick="0" advTm="4000">
        <p14:conveyor dir="l"/>
      </p:transition>
    </mc:Choice>
    <mc:Fallback>
      <p:transition spd="slow" advClick="0" advTm="4000">
        <p:fade/>
      </p:transition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>
                <a:ea typeface="微软雅黑" panose="020B0503020204020204" pitchFamily="34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  <a:ea typeface="微软雅黑" panose="020B0503020204020204" pitchFamily="34" charset="-122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fld id="{4B8BB031-C815-43A1-91A4-70C097789F18}" type="datetimeFigureOut">
              <a:rPr lang="zh-CN" altLang="en-US" smtClean="0">
                <a:solidFill>
                  <a:prstClr val="black"/>
                </a:solidFill>
              </a:rPr>
            </a:fld>
            <a:endParaRPr lang="zh-CN" altLang="en-US" dirty="0">
              <a:solidFill>
                <a:prstClr val="black"/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endParaRPr lang="zh-CN" altLang="en-US" dirty="0">
              <a:solidFill>
                <a:prstClr val="black"/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fld id="{90AE0BBD-7060-4CC9-B8AE-40AFCB43D13C}" type="slidenum">
              <a:rPr lang="zh-CN" altLang="en-US" smtClean="0">
                <a:solidFill>
                  <a:prstClr val="black"/>
                </a:solidFill>
              </a:rPr>
            </a:fld>
            <a:endParaRPr lang="zh-CN" altLang="en-US" dirty="0">
              <a:solidFill>
                <a:prstClr val="black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 advClick="0" advTm="4000">
        <p14:conveyor dir="l"/>
      </p:transition>
    </mc:Choice>
    <mc:Fallback>
      <p:transition spd="slow" advClick="0" advTm="4000">
        <p:fade/>
      </p:transition>
    </mc:Fallback>
  </mc:AlternateConten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  <a:prstGeom prst="rect">
            <a:avLst/>
          </a:prstGeom>
        </p:spPr>
        <p:txBody>
          <a:bodyPr/>
          <a:lstStyle>
            <a:lvl1pPr>
              <a:defRPr sz="2800">
                <a:ea typeface="微软雅黑" panose="020B0503020204020204" pitchFamily="34" charset="-122"/>
              </a:defRPr>
            </a:lvl1pPr>
            <a:lvl2pPr>
              <a:defRPr sz="2400">
                <a:ea typeface="微软雅黑" panose="020B0503020204020204" pitchFamily="34" charset="-122"/>
              </a:defRPr>
            </a:lvl2pPr>
            <a:lvl3pPr>
              <a:defRPr sz="2000">
                <a:ea typeface="微软雅黑" panose="020B0503020204020204" pitchFamily="34" charset="-122"/>
              </a:defRPr>
            </a:lvl3pPr>
            <a:lvl4pPr>
              <a:defRPr sz="1800">
                <a:ea typeface="微软雅黑" panose="020B0503020204020204" pitchFamily="34" charset="-122"/>
              </a:defRPr>
            </a:lvl4pPr>
            <a:lvl5pPr>
              <a:defRPr sz="1800">
                <a:ea typeface="微软雅黑" panose="020B0503020204020204" pitchFamily="34" charset="-122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  <a:prstGeom prst="rect">
            <a:avLst/>
          </a:prstGeom>
        </p:spPr>
        <p:txBody>
          <a:bodyPr/>
          <a:lstStyle>
            <a:lvl1pPr>
              <a:defRPr sz="2800">
                <a:ea typeface="微软雅黑" panose="020B0503020204020204" pitchFamily="34" charset="-122"/>
              </a:defRPr>
            </a:lvl1pPr>
            <a:lvl2pPr>
              <a:defRPr sz="2400">
                <a:ea typeface="微软雅黑" panose="020B0503020204020204" pitchFamily="34" charset="-122"/>
              </a:defRPr>
            </a:lvl2pPr>
            <a:lvl3pPr>
              <a:defRPr sz="2000">
                <a:ea typeface="微软雅黑" panose="020B0503020204020204" pitchFamily="34" charset="-122"/>
              </a:defRPr>
            </a:lvl3pPr>
            <a:lvl4pPr>
              <a:defRPr sz="1800">
                <a:ea typeface="微软雅黑" panose="020B0503020204020204" pitchFamily="34" charset="-122"/>
              </a:defRPr>
            </a:lvl4pPr>
            <a:lvl5pPr>
              <a:defRPr sz="1800">
                <a:ea typeface="微软雅黑" panose="020B0503020204020204" pitchFamily="34" charset="-122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fld id="{4B8BB031-C815-43A1-91A4-70C097789F18}" type="datetimeFigureOut">
              <a:rPr lang="zh-CN" altLang="en-US" smtClean="0">
                <a:solidFill>
                  <a:prstClr val="black"/>
                </a:solidFill>
              </a:rPr>
            </a:fld>
            <a:endParaRPr lang="zh-CN" altLang="en-US" dirty="0">
              <a:solidFill>
                <a:prstClr val="black"/>
              </a:solidFill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endParaRPr lang="zh-CN" altLang="en-US" dirty="0">
              <a:solidFill>
                <a:prstClr val="black"/>
              </a:solidFill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fld id="{90AE0BBD-7060-4CC9-B8AE-40AFCB43D13C}" type="slidenum">
              <a:rPr lang="zh-CN" altLang="en-US" smtClean="0">
                <a:solidFill>
                  <a:prstClr val="black"/>
                </a:solidFill>
              </a:rPr>
            </a:fld>
            <a:endParaRPr lang="zh-CN" altLang="en-US" dirty="0">
              <a:solidFill>
                <a:prstClr val="black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 advClick="0" advTm="4000">
        <p14:conveyor dir="l"/>
      </p:transition>
    </mc:Choice>
    <mc:Fallback>
      <p:transition spd="slow" advClick="0" advTm="4000">
        <p:fade/>
      </p:transition>
    </mc:Fallback>
  </mc:AlternateConten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>
                <a:ea typeface="微软雅黑" panose="020B0503020204020204" pitchFamily="34" charset="-12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  <a:prstGeom prst="rect">
            <a:avLst/>
          </a:prstGeom>
        </p:spPr>
        <p:txBody>
          <a:bodyPr/>
          <a:lstStyle>
            <a:lvl1pPr>
              <a:defRPr sz="2400">
                <a:ea typeface="微软雅黑" panose="020B0503020204020204" pitchFamily="34" charset="-122"/>
              </a:defRPr>
            </a:lvl1pPr>
            <a:lvl2pPr>
              <a:defRPr sz="2000">
                <a:ea typeface="微软雅黑" panose="020B0503020204020204" pitchFamily="34" charset="-122"/>
              </a:defRPr>
            </a:lvl2pPr>
            <a:lvl3pPr>
              <a:defRPr sz="1800">
                <a:ea typeface="微软雅黑" panose="020B0503020204020204" pitchFamily="34" charset="-122"/>
              </a:defRPr>
            </a:lvl3pPr>
            <a:lvl4pPr>
              <a:defRPr sz="1600">
                <a:ea typeface="微软雅黑" panose="020B0503020204020204" pitchFamily="34" charset="-122"/>
              </a:defRPr>
            </a:lvl4pPr>
            <a:lvl5pPr>
              <a:defRPr sz="1600">
                <a:ea typeface="微软雅黑" panose="020B0503020204020204" pitchFamily="34" charset="-122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>
                <a:ea typeface="微软雅黑" panose="020B0503020204020204" pitchFamily="34" charset="-12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  <a:prstGeom prst="rect">
            <a:avLst/>
          </a:prstGeom>
        </p:spPr>
        <p:txBody>
          <a:bodyPr/>
          <a:lstStyle>
            <a:lvl1pPr>
              <a:defRPr sz="2400">
                <a:ea typeface="微软雅黑" panose="020B0503020204020204" pitchFamily="34" charset="-122"/>
              </a:defRPr>
            </a:lvl1pPr>
            <a:lvl2pPr>
              <a:defRPr sz="2000">
                <a:ea typeface="微软雅黑" panose="020B0503020204020204" pitchFamily="34" charset="-122"/>
              </a:defRPr>
            </a:lvl2pPr>
            <a:lvl3pPr>
              <a:defRPr sz="1800">
                <a:ea typeface="微软雅黑" panose="020B0503020204020204" pitchFamily="34" charset="-122"/>
              </a:defRPr>
            </a:lvl3pPr>
            <a:lvl4pPr>
              <a:defRPr sz="1600">
                <a:ea typeface="微软雅黑" panose="020B0503020204020204" pitchFamily="34" charset="-122"/>
              </a:defRPr>
            </a:lvl4pPr>
            <a:lvl5pPr>
              <a:defRPr sz="1600">
                <a:ea typeface="微软雅黑" panose="020B0503020204020204" pitchFamily="34" charset="-122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fld id="{4B8BB031-C815-43A1-91A4-70C097789F18}" type="datetimeFigureOut">
              <a:rPr lang="zh-CN" altLang="en-US" smtClean="0">
                <a:solidFill>
                  <a:prstClr val="black"/>
                </a:solidFill>
              </a:rPr>
            </a:fld>
            <a:endParaRPr lang="zh-CN" altLang="en-US" dirty="0">
              <a:solidFill>
                <a:prstClr val="black"/>
              </a:solidFill>
            </a:endParaRPr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endParaRPr lang="zh-CN" altLang="en-US" dirty="0">
              <a:solidFill>
                <a:prstClr val="black"/>
              </a:solidFill>
            </a:endParaRPr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fld id="{90AE0BBD-7060-4CC9-B8AE-40AFCB43D13C}" type="slidenum">
              <a:rPr lang="zh-CN" altLang="en-US" smtClean="0">
                <a:solidFill>
                  <a:prstClr val="black"/>
                </a:solidFill>
              </a:rPr>
            </a:fld>
            <a:endParaRPr lang="zh-CN" altLang="en-US" dirty="0">
              <a:solidFill>
                <a:prstClr val="black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 advClick="0" advTm="4000">
        <p14:conveyor dir="l"/>
      </p:transition>
    </mc:Choice>
    <mc:Fallback>
      <p:transition spd="slow" advClick="0" advTm="4000">
        <p:fade/>
      </p:transition>
    </mc:Fallback>
  </mc:AlternateConten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fld id="{4B8BB031-C815-43A1-91A4-70C097789F18}" type="datetimeFigureOut">
              <a:rPr lang="zh-CN" altLang="en-US" smtClean="0">
                <a:solidFill>
                  <a:prstClr val="black"/>
                </a:solidFill>
              </a:rPr>
            </a:fld>
            <a:endParaRPr lang="zh-CN" altLang="en-US" dirty="0">
              <a:solidFill>
                <a:prstClr val="black"/>
              </a:solidFill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endParaRPr lang="zh-CN" altLang="en-US" dirty="0">
              <a:solidFill>
                <a:prstClr val="black"/>
              </a:solidFill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fld id="{90AE0BBD-7060-4CC9-B8AE-40AFCB43D13C}" type="slidenum">
              <a:rPr lang="zh-CN" altLang="en-US" smtClean="0">
                <a:solidFill>
                  <a:prstClr val="black"/>
                </a:solidFill>
              </a:rPr>
            </a:fld>
            <a:endParaRPr lang="zh-CN" altLang="en-US" dirty="0">
              <a:solidFill>
                <a:prstClr val="black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 advClick="0" advTm="4000">
        <p14:conveyor dir="l"/>
      </p:transition>
    </mc:Choice>
    <mc:Fallback>
      <p:transition spd="slow" advClick="0" advTm="4000">
        <p:fade/>
      </p:transition>
    </mc:Fallback>
  </mc:AlternateConten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fld id="{4B8BB031-C815-43A1-91A4-70C097789F18}" type="datetimeFigureOut">
              <a:rPr lang="zh-CN" altLang="en-US" smtClean="0">
                <a:solidFill>
                  <a:prstClr val="black"/>
                </a:solidFill>
              </a:rPr>
            </a:fld>
            <a:endParaRPr lang="zh-CN" altLang="en-US" dirty="0">
              <a:solidFill>
                <a:prstClr val="black"/>
              </a:solidFill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endParaRPr lang="zh-CN" altLang="en-US" dirty="0">
              <a:solidFill>
                <a:prstClr val="black"/>
              </a:solidFill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fld id="{90AE0BBD-7060-4CC9-B8AE-40AFCB43D13C}" type="slidenum">
              <a:rPr lang="zh-CN" altLang="en-US" smtClean="0">
                <a:solidFill>
                  <a:prstClr val="black"/>
                </a:solidFill>
              </a:rPr>
            </a:fld>
            <a:endParaRPr lang="zh-CN" altLang="en-US" dirty="0">
              <a:solidFill>
                <a:prstClr val="black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 advClick="0" advTm="4000">
        <p14:conveyor dir="l"/>
      </p:transition>
    </mc:Choice>
    <mc:Fallback>
      <p:transition spd="slow" advClick="0" advTm="4000">
        <p:fade/>
      </p:transition>
    </mc:Fallback>
  </mc:AlternateConten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  <a:prstGeom prst="rect">
            <a:avLst/>
          </a:prstGeom>
        </p:spPr>
        <p:txBody>
          <a:bodyPr anchor="b"/>
          <a:lstStyle>
            <a:lvl1pPr algn="l">
              <a:defRPr sz="2000" b="1">
                <a:ea typeface="微软雅黑" panose="020B0503020204020204" pitchFamily="34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  <a:prstGeom prst="rect">
            <a:avLst/>
          </a:prstGeom>
        </p:spPr>
        <p:txBody>
          <a:bodyPr/>
          <a:lstStyle>
            <a:lvl1pPr>
              <a:defRPr sz="3200">
                <a:ea typeface="微软雅黑" panose="020B0503020204020204" pitchFamily="34" charset="-122"/>
              </a:defRPr>
            </a:lvl1pPr>
            <a:lvl2pPr>
              <a:defRPr sz="2800">
                <a:ea typeface="微软雅黑" panose="020B0503020204020204" pitchFamily="34" charset="-122"/>
              </a:defRPr>
            </a:lvl2pPr>
            <a:lvl3pPr>
              <a:defRPr sz="2400">
                <a:ea typeface="微软雅黑" panose="020B0503020204020204" pitchFamily="34" charset="-122"/>
              </a:defRPr>
            </a:lvl3pPr>
            <a:lvl4pPr>
              <a:defRPr sz="2000">
                <a:ea typeface="微软雅黑" panose="020B0503020204020204" pitchFamily="34" charset="-122"/>
              </a:defRPr>
            </a:lvl4pPr>
            <a:lvl5pPr>
              <a:defRPr sz="2000">
                <a:ea typeface="微软雅黑" panose="020B0503020204020204" pitchFamily="34" charset="-122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>
                <a:ea typeface="微软雅黑" panose="020B0503020204020204" pitchFamily="34" charset="-122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fld id="{4B8BB031-C815-43A1-91A4-70C097789F18}" type="datetimeFigureOut">
              <a:rPr lang="zh-CN" altLang="en-US" smtClean="0">
                <a:solidFill>
                  <a:prstClr val="black"/>
                </a:solidFill>
              </a:rPr>
            </a:fld>
            <a:endParaRPr lang="zh-CN" altLang="en-US" dirty="0">
              <a:solidFill>
                <a:prstClr val="black"/>
              </a:solidFill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endParaRPr lang="zh-CN" altLang="en-US" dirty="0">
              <a:solidFill>
                <a:prstClr val="black"/>
              </a:solidFill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fld id="{90AE0BBD-7060-4CC9-B8AE-40AFCB43D13C}" type="slidenum">
              <a:rPr lang="zh-CN" altLang="en-US" smtClean="0">
                <a:solidFill>
                  <a:prstClr val="black"/>
                </a:solidFill>
              </a:rPr>
            </a:fld>
            <a:endParaRPr lang="zh-CN" altLang="en-US" dirty="0">
              <a:solidFill>
                <a:prstClr val="black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 advClick="0" advTm="4000">
        <p14:conveyor dir="l"/>
      </p:transition>
    </mc:Choice>
    <mc:Fallback>
      <p:transition spd="slow" advClick="0" advTm="4000">
        <p:fade/>
      </p:transition>
    </mc:Fallback>
  </mc:AlternateConten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  <a:prstGeom prst="rect">
            <a:avLst/>
          </a:prstGeom>
        </p:spPr>
        <p:txBody>
          <a:bodyPr anchor="b"/>
          <a:lstStyle>
            <a:lvl1pPr algn="l">
              <a:defRPr sz="2000" b="1">
                <a:ea typeface="微软雅黑" panose="020B0503020204020204" pitchFamily="34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>
                <a:ea typeface="微软雅黑" panose="020B0503020204020204" pitchFamily="34" charset="-122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>
                <a:ea typeface="微软雅黑" panose="020B0503020204020204" pitchFamily="34" charset="-122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fld id="{4B8BB031-C815-43A1-91A4-70C097789F18}" type="datetimeFigureOut">
              <a:rPr lang="zh-CN" altLang="en-US" smtClean="0">
                <a:solidFill>
                  <a:prstClr val="black"/>
                </a:solidFill>
              </a:rPr>
            </a:fld>
            <a:endParaRPr lang="zh-CN" altLang="en-US" dirty="0">
              <a:solidFill>
                <a:prstClr val="black"/>
              </a:solidFill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endParaRPr lang="zh-CN" altLang="en-US" dirty="0">
              <a:solidFill>
                <a:prstClr val="black"/>
              </a:solidFill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fld id="{90AE0BBD-7060-4CC9-B8AE-40AFCB43D13C}" type="slidenum">
              <a:rPr lang="zh-CN" altLang="en-US" smtClean="0">
                <a:solidFill>
                  <a:prstClr val="black"/>
                </a:solidFill>
              </a:rPr>
            </a:fld>
            <a:endParaRPr lang="zh-CN" altLang="en-US" dirty="0">
              <a:solidFill>
                <a:prstClr val="black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 advClick="0" advTm="4000">
        <p14:conveyor dir="l"/>
      </p:transition>
    </mc:Choice>
    <mc:Fallback>
      <p:transition spd="slow" advClick="0" advTm="4000">
        <p:fade/>
      </p:transition>
    </mc:Fallback>
  </mc:AlternateConten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eaVert"/>
          <a:lstStyle>
            <a:lvl1pPr>
              <a:defRPr>
                <a:ea typeface="微软雅黑" panose="020B0503020204020204" pitchFamily="34" charset="-122"/>
              </a:defRPr>
            </a:lvl1pPr>
            <a:lvl2pPr>
              <a:defRPr>
                <a:ea typeface="微软雅黑" panose="020B0503020204020204" pitchFamily="34" charset="-122"/>
              </a:defRPr>
            </a:lvl2pPr>
            <a:lvl3pPr>
              <a:defRPr>
                <a:ea typeface="微软雅黑" panose="020B0503020204020204" pitchFamily="34" charset="-122"/>
              </a:defRPr>
            </a:lvl3pPr>
            <a:lvl4pPr>
              <a:defRPr>
                <a:ea typeface="微软雅黑" panose="020B0503020204020204" pitchFamily="34" charset="-122"/>
              </a:defRPr>
            </a:lvl4pPr>
            <a:lvl5pPr>
              <a:defRPr>
                <a:ea typeface="微软雅黑" panose="020B0503020204020204" pitchFamily="3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fld id="{4B8BB031-C815-43A1-91A4-70C097789F18}" type="datetimeFigureOut">
              <a:rPr lang="zh-CN" altLang="en-US" smtClean="0">
                <a:solidFill>
                  <a:prstClr val="black"/>
                </a:solidFill>
              </a:rPr>
            </a:fld>
            <a:endParaRPr lang="zh-CN" altLang="en-US" dirty="0">
              <a:solidFill>
                <a:prstClr val="black"/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endParaRPr lang="zh-CN" altLang="en-US" dirty="0">
              <a:solidFill>
                <a:prstClr val="black"/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fld id="{90AE0BBD-7060-4CC9-B8AE-40AFCB43D13C}" type="slidenum">
              <a:rPr lang="zh-CN" altLang="en-US" smtClean="0">
                <a:solidFill>
                  <a:prstClr val="black"/>
                </a:solidFill>
              </a:rPr>
            </a:fld>
            <a:endParaRPr lang="zh-CN" altLang="en-US" dirty="0">
              <a:solidFill>
                <a:prstClr val="black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 advClick="0" advTm="4000">
        <p14:conveyor dir="l"/>
      </p:transition>
    </mc:Choice>
    <mc:Fallback>
      <p:transition spd="slow" advClick="0" advTm="4000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标题与图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+mn-ea"/>
              </a:defRPr>
            </a:lvl1pPr>
          </a:lstStyle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+mn-ea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5" name="标题 4"/>
          <p:cNvSpPr>
            <a:spLocks noGrp="1"/>
          </p:cNvSpPr>
          <p:nvPr>
            <p:ph type="title" hasCustomPrompt="1"/>
          </p:nvPr>
        </p:nvSpPr>
        <p:spPr>
          <a:xfrm>
            <a:off x="630079" y="545783"/>
            <a:ext cx="2948940" cy="836295"/>
          </a:xfrm>
        </p:spPr>
        <p:txBody>
          <a:bodyPr anchor="ctr" anchorCtr="0"/>
          <a:lstStyle>
            <a:lvl1pPr>
              <a:defRPr sz="2400">
                <a:latin typeface="+mn-ea"/>
                <a:ea typeface="+mn-ea"/>
              </a:defRPr>
            </a:lvl1pPr>
          </a:lstStyle>
          <a:p>
            <a:r>
              <a:rPr lang="zh-CN" altLang="en-US" smtClean="0"/>
              <a:t>单击此处编辑标题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idx="1" hasCustomPrompt="1"/>
          </p:nvPr>
        </p:nvSpPr>
        <p:spPr>
          <a:xfrm>
            <a:off x="3853815" y="545783"/>
            <a:ext cx="4629150" cy="4052411"/>
          </a:xfrm>
        </p:spPr>
        <p:txBody>
          <a:bodyPr/>
          <a:lstStyle>
            <a:lvl1pPr>
              <a:defRPr sz="1800">
                <a:latin typeface="+mn-ea"/>
                <a:ea typeface="+mn-ea"/>
              </a:defRPr>
            </a:lvl1pPr>
            <a:lvl2pPr marL="342900" indent="0">
              <a:buNone/>
              <a:defRPr sz="1800">
                <a:latin typeface="+mn-ea"/>
                <a:ea typeface="+mn-ea"/>
              </a:defRPr>
            </a:lvl2pPr>
            <a:lvl3pPr>
              <a:defRPr sz="1800">
                <a:latin typeface="+mn-ea"/>
                <a:ea typeface="+mn-ea"/>
              </a:defRPr>
            </a:lvl3pPr>
            <a:lvl4pPr>
              <a:defRPr sz="1800">
                <a:latin typeface="+mn-ea"/>
                <a:ea typeface="+mn-ea"/>
              </a:defRPr>
            </a:lvl4pPr>
            <a:lvl5pPr>
              <a:defRPr sz="1800">
                <a:latin typeface="+mn-ea"/>
                <a:ea typeface="+mn-ea"/>
              </a:defRPr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CN" altLang="en-US" smtClean="0"/>
              <a:t>单击此处编辑正文</a:t>
            </a:r>
            <a:endParaRPr lang="zh-CN" altLang="en-US"/>
          </a:p>
        </p:txBody>
      </p:sp>
      <p:sp>
        <p:nvSpPr>
          <p:cNvPr id="7" name="文本占位符 6"/>
          <p:cNvSpPr>
            <a:spLocks noGrp="1"/>
          </p:cNvSpPr>
          <p:nvPr>
            <p:ph type="body" sz="half" idx="2" hasCustomPrompt="1"/>
          </p:nvPr>
        </p:nvSpPr>
        <p:spPr>
          <a:xfrm>
            <a:off x="630079" y="1679734"/>
            <a:ext cx="2948940" cy="2918936"/>
          </a:xfrm>
        </p:spPr>
        <p:txBody>
          <a:bodyPr/>
          <a:lstStyle>
            <a:lvl1pPr marL="257175" indent="-257175">
              <a:buFont typeface="Arial" panose="020B0604020202020204" pitchFamily="34" charset="0"/>
              <a:buChar char="•"/>
              <a:defRPr sz="1800">
                <a:latin typeface="+mn-ea"/>
                <a:ea typeface="+mn-ea"/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smtClean="0"/>
              <a:t>单击此处编辑正文</a:t>
            </a:r>
            <a:endParaRPr lang="zh-CN" altLang="en-US" smtClean="0"/>
          </a:p>
          <a:p>
            <a:pPr lvl="0"/>
            <a:r>
              <a:rPr lang="zh-CN" altLang="en-US" smtClean="0">
                <a:sym typeface="+mn-ea"/>
              </a:rPr>
              <a:t>单击此处编辑正文</a:t>
            </a:r>
            <a:endParaRPr lang="zh-CN" altLang="en-US" smtClean="0"/>
          </a:p>
          <a:p>
            <a:pPr lvl="0"/>
            <a:r>
              <a:rPr lang="zh-CN" altLang="en-US" smtClean="0">
                <a:sym typeface="+mn-ea"/>
              </a:rPr>
              <a:t>单击此处编辑正文</a:t>
            </a:r>
            <a:endParaRPr lang="zh-CN" altLang="en-US" smtClean="0"/>
          </a:p>
          <a:p>
            <a:pPr lvl="0"/>
            <a:r>
              <a:rPr lang="zh-CN" altLang="en-US" smtClean="0">
                <a:sym typeface="+mn-ea"/>
              </a:rPr>
              <a:t>单击此处编辑正文</a:t>
            </a:r>
            <a:endParaRPr lang="zh-CN" altLang="en-US" smtClean="0">
              <a:sym typeface="+mn-ea"/>
            </a:endParaRPr>
          </a:p>
          <a:p>
            <a:pPr lvl="0"/>
            <a:r>
              <a:rPr lang="zh-CN" altLang="en-US" smtClean="0">
                <a:sym typeface="+mn-ea"/>
              </a:rPr>
              <a:t>单击此处编辑正文</a:t>
            </a:r>
            <a:endParaRPr lang="zh-CN" altLang="en-US" smtClean="0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  <a:prstGeom prst="rect">
            <a:avLst/>
          </a:prstGeom>
        </p:spPr>
        <p:txBody>
          <a:bodyPr vert="eaVert"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  <a:prstGeom prst="rect">
            <a:avLst/>
          </a:prstGeom>
        </p:spPr>
        <p:txBody>
          <a:bodyPr vert="eaVert"/>
          <a:lstStyle>
            <a:lvl1pPr>
              <a:defRPr>
                <a:ea typeface="微软雅黑" panose="020B0503020204020204" pitchFamily="34" charset="-122"/>
              </a:defRPr>
            </a:lvl1pPr>
            <a:lvl2pPr>
              <a:defRPr>
                <a:ea typeface="微软雅黑" panose="020B0503020204020204" pitchFamily="34" charset="-122"/>
              </a:defRPr>
            </a:lvl2pPr>
            <a:lvl3pPr>
              <a:defRPr>
                <a:ea typeface="微软雅黑" panose="020B0503020204020204" pitchFamily="34" charset="-122"/>
              </a:defRPr>
            </a:lvl3pPr>
            <a:lvl4pPr>
              <a:defRPr>
                <a:ea typeface="微软雅黑" panose="020B0503020204020204" pitchFamily="34" charset="-122"/>
              </a:defRPr>
            </a:lvl4pPr>
            <a:lvl5pPr>
              <a:defRPr>
                <a:ea typeface="微软雅黑" panose="020B0503020204020204" pitchFamily="3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fld id="{4B8BB031-C815-43A1-91A4-70C097789F18}" type="datetimeFigureOut">
              <a:rPr lang="zh-CN" altLang="en-US" smtClean="0">
                <a:solidFill>
                  <a:prstClr val="black"/>
                </a:solidFill>
              </a:rPr>
            </a:fld>
            <a:endParaRPr lang="zh-CN" altLang="en-US" dirty="0">
              <a:solidFill>
                <a:prstClr val="black"/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endParaRPr lang="zh-CN" altLang="en-US" dirty="0">
              <a:solidFill>
                <a:prstClr val="black"/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fld id="{90AE0BBD-7060-4CC9-B8AE-40AFCB43D13C}" type="slidenum">
              <a:rPr lang="zh-CN" altLang="en-US" smtClean="0">
                <a:solidFill>
                  <a:prstClr val="black"/>
                </a:solidFill>
              </a:rPr>
            </a:fld>
            <a:endParaRPr lang="zh-CN" altLang="en-US" dirty="0">
              <a:solidFill>
                <a:prstClr val="black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 advClick="0" advTm="4000">
        <p14:conveyor dir="l"/>
      </p:transition>
    </mc:Choice>
    <mc:Fallback>
      <p:transition spd="slow" advClick="0" advTm="4000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与注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+mn-ea"/>
              </a:defRPr>
            </a:lvl1pPr>
          </a:lstStyle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+mn-ea"/>
              </a:defRPr>
            </a:lvl1pPr>
          </a:lstStyle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  <p:sp>
        <p:nvSpPr>
          <p:cNvPr id="9" name="标题 8"/>
          <p:cNvSpPr>
            <a:spLocks noGrp="1"/>
          </p:cNvSpPr>
          <p:nvPr>
            <p:ph type="title" hasCustomPrompt="1"/>
          </p:nvPr>
        </p:nvSpPr>
        <p:spPr>
          <a:xfrm>
            <a:off x="502444" y="4203859"/>
            <a:ext cx="8139113" cy="418624"/>
          </a:xfrm>
        </p:spPr>
        <p:txBody>
          <a:bodyPr/>
          <a:lstStyle>
            <a:lvl1pPr>
              <a:defRPr b="0">
                <a:latin typeface="+mn-ea"/>
                <a:ea typeface="+mn-ea"/>
              </a:defRPr>
            </a:lvl1pPr>
          </a:lstStyle>
          <a:p>
            <a:r>
              <a:rPr lang="zh-CN" altLang="en-US"/>
              <a:t>单击此处编辑正文</a:t>
            </a:r>
            <a:endParaRPr lang="zh-CN" altLang="en-US"/>
          </a:p>
        </p:txBody>
      </p:sp>
      <p:sp>
        <p:nvSpPr>
          <p:cNvPr id="8" name="内容占位符 7"/>
          <p:cNvSpPr>
            <a:spLocks noGrp="1"/>
          </p:cNvSpPr>
          <p:nvPr>
            <p:ph idx="1" hasCustomPrompt="1"/>
          </p:nvPr>
        </p:nvSpPr>
        <p:spPr>
          <a:xfrm>
            <a:off x="502444" y="481013"/>
            <a:ext cx="8139113" cy="3417094"/>
          </a:xfrm>
        </p:spPr>
        <p:txBody>
          <a:bodyPr vert="horz" lIns="101600" tIns="0" rIns="82550" bIns="0" rtlCol="0">
            <a:noAutofit/>
          </a:bodyPr>
          <a:lstStyle>
            <a:lvl1pPr marL="171450" marR="0" lvl="0" indent="-17145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8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ea"/>
                <a:ea typeface="+mn-ea"/>
                <a:cs typeface="+mn-cs"/>
                <a:sym typeface="+mn-ea"/>
              </a:defRPr>
            </a:lvl1pPr>
            <a:lvl2pPr marL="342900" marR="0" lvl="1" indent="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None/>
              <a:tabLst>
                <a:tab pos="1609725" algn="l"/>
              </a:tabLst>
              <a:defRPr kumimoji="0" lang="zh-CN" altLang="en-US" sz="18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ea"/>
                <a:ea typeface="+mn-ea"/>
                <a:cs typeface="+mn-cs"/>
                <a:sym typeface="+mn-ea"/>
              </a:defRPr>
            </a:lvl2pPr>
            <a:lvl3pPr marL="857250" marR="0" lvl="2" indent="-17145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8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ea"/>
                <a:ea typeface="+mn-ea"/>
                <a:cs typeface="+mn-cs"/>
                <a:sym typeface="+mn-ea"/>
              </a:defRPr>
            </a:lvl3pPr>
            <a:lvl4pPr marL="1200150" marR="0" lvl="3" indent="-17145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8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ea"/>
                <a:ea typeface="+mn-ea"/>
                <a:cs typeface="+mn-cs"/>
                <a:sym typeface="+mn-ea"/>
              </a:defRPr>
            </a:lvl4pPr>
            <a:lvl5pPr marL="1543050" marR="0" lvl="4" indent="-17145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8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ea"/>
                <a:ea typeface="+mn-ea"/>
                <a:cs typeface="+mn-cs"/>
                <a:sym typeface="+mn-ea"/>
              </a:defRPr>
            </a:lvl5pPr>
          </a:lstStyle>
          <a:p>
            <a:pPr lvl="0"/>
            <a:r>
              <a:rPr dirty="0">
                <a:sym typeface="+mn-ea"/>
              </a:rPr>
              <a:t>单击此处编辑正文</a:t>
            </a:r>
            <a:endParaRPr dirty="0">
              <a:sym typeface="+mn-ea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单张大图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+mn-ea"/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+mn-ea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idx="1" hasCustomPrompt="1"/>
          </p:nvPr>
        </p:nvSpPr>
        <p:spPr>
          <a:xfrm>
            <a:off x="0" y="0"/>
            <a:ext cx="9147334" cy="5151120"/>
          </a:xfrm>
        </p:spPr>
        <p:txBody>
          <a:bodyPr vert="horz" lIns="101600" tIns="0" rIns="82550" bIns="0" rtlCol="0">
            <a:noAutofit/>
          </a:bodyPr>
          <a:lstStyle>
            <a:lvl1pPr marL="171450" marR="0" lvl="0" indent="-17145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8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ea"/>
                <a:ea typeface="+mn-ea"/>
                <a:cs typeface="+mn-cs"/>
                <a:sym typeface="+mn-ea"/>
              </a:defRPr>
            </a:lvl1pPr>
            <a:lvl2pPr marL="342900" marR="0" lvl="1" indent="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None/>
              <a:tabLst>
                <a:tab pos="1609725" algn="l"/>
              </a:tabLst>
              <a:defRPr kumimoji="0" lang="zh-CN" altLang="en-US" sz="18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ea"/>
                <a:ea typeface="+mn-ea"/>
                <a:cs typeface="+mn-cs"/>
                <a:sym typeface="+mn-ea"/>
              </a:defRPr>
            </a:lvl2pPr>
            <a:lvl3pPr marL="857250" marR="0" lvl="2" indent="-17145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8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ea"/>
                <a:ea typeface="+mn-ea"/>
                <a:cs typeface="+mn-cs"/>
                <a:sym typeface="+mn-ea"/>
              </a:defRPr>
            </a:lvl3pPr>
            <a:lvl4pPr marL="1200150" marR="0" lvl="3" indent="-17145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8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ea"/>
                <a:ea typeface="+mn-ea"/>
                <a:cs typeface="+mn-cs"/>
                <a:sym typeface="+mn-ea"/>
              </a:defRPr>
            </a:lvl4pPr>
            <a:lvl5pPr marL="1543050" marR="0" lvl="4" indent="-17145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8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ea"/>
                <a:ea typeface="+mn-ea"/>
                <a:cs typeface="+mn-cs"/>
                <a:sym typeface="+mn-ea"/>
              </a:defRPr>
            </a:lvl5pPr>
          </a:lstStyle>
          <a:p>
            <a:pPr lvl="0"/>
            <a:r>
              <a:rPr dirty="0">
                <a:sym typeface="+mn-ea"/>
              </a:rPr>
              <a:t>单击此处编辑正文</a:t>
            </a:r>
            <a:endParaRPr dirty="0">
              <a:sym typeface="+mn-ea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两联图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+mn-ea"/>
              </a:defRPr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+mn-ea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2" name="内容占位符 1"/>
          <p:cNvSpPr>
            <a:spLocks noGrp="1"/>
          </p:cNvSpPr>
          <p:nvPr>
            <p:ph sz="half" idx="2" hasCustomPrompt="1"/>
          </p:nvPr>
        </p:nvSpPr>
        <p:spPr>
          <a:xfrm>
            <a:off x="350996" y="423863"/>
            <a:ext cx="4050030" cy="4295775"/>
          </a:xfrm>
        </p:spPr>
        <p:txBody>
          <a:bodyPr vert="horz" lIns="101600" tIns="0" rIns="82550" bIns="0" rtlCol="0">
            <a:noAutofit/>
          </a:bodyPr>
          <a:lstStyle>
            <a:lvl1pPr marL="171450" marR="0" lvl="0" indent="-17145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8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ea"/>
                <a:ea typeface="+mn-ea"/>
                <a:cs typeface="+mn-cs"/>
                <a:sym typeface="+mn-ea"/>
              </a:defRPr>
            </a:lvl1pPr>
            <a:lvl2pPr marL="514350" marR="0" lvl="1" indent="-17145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8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ea"/>
                <a:ea typeface="+mn-ea"/>
                <a:cs typeface="+mn-cs"/>
                <a:sym typeface="+mn-ea"/>
              </a:defRPr>
            </a:lvl2pPr>
            <a:lvl3pPr marL="857250" marR="0" lvl="2" indent="-17145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8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ea"/>
                <a:ea typeface="+mn-ea"/>
                <a:cs typeface="+mn-cs"/>
                <a:sym typeface="+mn-ea"/>
              </a:defRPr>
            </a:lvl3pPr>
            <a:lvl4pPr marL="1200150" marR="0" lvl="3" indent="-17145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8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ea"/>
                <a:ea typeface="+mn-ea"/>
                <a:cs typeface="+mn-cs"/>
                <a:sym typeface="+mn-ea"/>
              </a:defRPr>
            </a:lvl4pPr>
            <a:lvl5pPr marL="1543050" marR="0" lvl="4" indent="-17145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8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ea"/>
                <a:ea typeface="+mn-ea"/>
                <a:cs typeface="+mn-cs"/>
                <a:sym typeface="+mn-ea"/>
              </a:defRPr>
            </a:lvl5pPr>
          </a:lstStyle>
          <a:p>
            <a:pPr lvl="0"/>
            <a:r>
              <a:rPr dirty="0">
                <a:sym typeface="+mn-ea"/>
              </a:rPr>
              <a:t>单击此处编辑正文</a:t>
            </a:r>
            <a:endParaRPr dirty="0">
              <a:sym typeface="+mn-ea"/>
            </a:endParaRPr>
          </a:p>
        </p:txBody>
      </p:sp>
      <p:sp>
        <p:nvSpPr>
          <p:cNvPr id="6" name="内容占位符 5"/>
          <p:cNvSpPr>
            <a:spLocks noGrp="1"/>
          </p:cNvSpPr>
          <p:nvPr>
            <p:ph sz="half" idx="13" hasCustomPrompt="1"/>
          </p:nvPr>
        </p:nvSpPr>
        <p:spPr>
          <a:xfrm>
            <a:off x="4715828" y="423863"/>
            <a:ext cx="4050030" cy="4295775"/>
          </a:xfrm>
        </p:spPr>
        <p:txBody>
          <a:bodyPr vert="horz" lIns="101600" tIns="0" rIns="82550" bIns="0" rtlCol="0">
            <a:noAutofit/>
          </a:bodyPr>
          <a:lstStyle>
            <a:lvl1pPr marL="171450" marR="0" lvl="0" indent="-17145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8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ea"/>
                <a:ea typeface="+mn-ea"/>
                <a:cs typeface="+mn-cs"/>
                <a:sym typeface="+mn-ea"/>
              </a:defRPr>
            </a:lvl1pPr>
            <a:lvl2pPr marL="514350" marR="0" lvl="1" indent="-17145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8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ea"/>
                <a:ea typeface="+mn-ea"/>
                <a:cs typeface="+mn-cs"/>
                <a:sym typeface="+mn-ea"/>
              </a:defRPr>
            </a:lvl2pPr>
            <a:lvl3pPr marL="857250" marR="0" lvl="2" indent="-17145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8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ea"/>
                <a:ea typeface="+mn-ea"/>
                <a:cs typeface="+mn-cs"/>
                <a:sym typeface="+mn-ea"/>
              </a:defRPr>
            </a:lvl3pPr>
            <a:lvl4pPr marL="1200150" marR="0" lvl="3" indent="-17145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8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ea"/>
                <a:ea typeface="+mn-ea"/>
                <a:cs typeface="+mn-cs"/>
                <a:sym typeface="+mn-ea"/>
              </a:defRPr>
            </a:lvl4pPr>
            <a:lvl5pPr marL="1543050" marR="0" lvl="4" indent="-17145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8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ea"/>
                <a:ea typeface="+mn-ea"/>
                <a:cs typeface="+mn-cs"/>
                <a:sym typeface="+mn-ea"/>
              </a:defRPr>
            </a:lvl5pPr>
          </a:lstStyle>
          <a:p>
            <a:pPr lvl="0"/>
            <a:r>
              <a:rPr dirty="0">
                <a:sym typeface="+mn-ea"/>
              </a:rPr>
              <a:t>单击此处编辑</a:t>
            </a:r>
            <a:r>
              <a:rPr>
                <a:sym typeface="+mn-ea"/>
              </a:rPr>
              <a:t>正文</a:t>
            </a:r>
            <a:endParaRPr dirty="0">
              <a:sym typeface="+mn-ea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+mn-ea"/>
              </a:defRPr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+mn-ea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</p:nvPr>
        </p:nvSpPr>
        <p:spPr>
          <a:xfrm>
            <a:off x="502412" y="467693"/>
            <a:ext cx="8139178" cy="674375"/>
          </a:xfrm>
        </p:spPr>
        <p:txBody>
          <a:bodyPr vert="horz" lIns="101600" tIns="38100" rIns="25400" bIns="38100" rtlCol="0" anchor="ctr" anchorCtr="0">
            <a:noAutofit/>
          </a:bodyPr>
          <a:lstStyle>
            <a:lvl1pPr marL="0" marR="0" algn="ctr" defTabSz="914400" rtl="0" eaLnBrk="1" fontAlgn="auto" latinLnBrk="0" hangingPunct="1">
              <a:lnSpc>
                <a:spcPct val="100000"/>
              </a:lnSpc>
              <a:buNone/>
              <a:defRPr kumimoji="0" lang="zh-CN" altLang="en-US" sz="2400" b="0" i="0" u="none" strike="noStrike" kern="1200" cap="none" spc="600" normalizeH="0" baseline="0" noProof="1" dirty="0">
                <a:solidFill>
                  <a:schemeClr val="tx1"/>
                </a:solidFill>
                <a:effectLst/>
                <a:uFillTx/>
                <a:latin typeface="+mn-ea"/>
                <a:ea typeface="+mn-ea"/>
                <a:cs typeface="+mj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单击此处编辑标题</a:t>
            </a:r>
            <a:endParaRPr>
              <a:sym typeface="+mn-ea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+mn-ea"/>
              </a:defRPr>
            </a:lvl1pPr>
          </a:lstStyle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+mn-ea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  <a:ea typeface="微软雅黑" panose="020B0503020204020204" pitchFamily="34" charset="-122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dirty="0"/>
              <a:t>单击此处编辑母版副标题样式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fld id="{4B8BB031-C815-43A1-91A4-70C097789F18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fld id="{90AE0BBD-7060-4CC9-B8AE-40AFCB43D13C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 advClick="0" advTm="4000">
        <p14:conveyor dir="l"/>
      </p:transition>
    </mc:Choice>
    <mc:Fallback>
      <p:transition spd="slow" advClick="0" advTm="4000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theme" Target="../theme/theme1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17.xml"/><Relationship Id="rId8" Type="http://schemas.openxmlformats.org/officeDocument/2006/relationships/slideLayout" Target="../slideLayouts/slideLayout16.xml"/><Relationship Id="rId7" Type="http://schemas.openxmlformats.org/officeDocument/2006/relationships/slideLayout" Target="../slideLayouts/slideLayout15.xml"/><Relationship Id="rId6" Type="http://schemas.openxmlformats.org/officeDocument/2006/relationships/slideLayout" Target="../slideLayouts/slideLayout14.xml"/><Relationship Id="rId5" Type="http://schemas.openxmlformats.org/officeDocument/2006/relationships/slideLayout" Target="../slideLayouts/slideLayout13.xml"/><Relationship Id="rId4" Type="http://schemas.openxmlformats.org/officeDocument/2006/relationships/slideLayout" Target="../slideLayouts/slideLayout12.xml"/><Relationship Id="rId3" Type="http://schemas.openxmlformats.org/officeDocument/2006/relationships/slideLayout" Target="../slideLayouts/slideLayout11.xml"/><Relationship Id="rId2" Type="http://schemas.openxmlformats.org/officeDocument/2006/relationships/slideLayout" Target="../slideLayouts/slideLayout10.xml"/><Relationship Id="rId13" Type="http://schemas.openxmlformats.org/officeDocument/2006/relationships/theme" Target="../theme/theme2.xml"/><Relationship Id="rId12" Type="http://schemas.openxmlformats.org/officeDocument/2006/relationships/image" Target="../media/image1.png"/><Relationship Id="rId11" Type="http://schemas.openxmlformats.org/officeDocument/2006/relationships/slideLayout" Target="../slideLayouts/slideLayout19.xml"/><Relationship Id="rId10" Type="http://schemas.openxmlformats.org/officeDocument/2006/relationships/slideLayout" Target="../slideLayouts/slideLayout18.xml"/><Relationship Id="rId1" Type="http://schemas.openxmlformats.org/officeDocument/2006/relationships/slideLayout" Target="../slideLayouts/slideLayout9.xml"/></Relationships>
</file>

<file path=ppt/slideMasters/_rels/slideMaster3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28.xml"/><Relationship Id="rId8" Type="http://schemas.openxmlformats.org/officeDocument/2006/relationships/slideLayout" Target="../slideLayouts/slideLayout27.xml"/><Relationship Id="rId7" Type="http://schemas.openxmlformats.org/officeDocument/2006/relationships/slideLayout" Target="../slideLayouts/slideLayout26.xml"/><Relationship Id="rId6" Type="http://schemas.openxmlformats.org/officeDocument/2006/relationships/slideLayout" Target="../slideLayouts/slideLayout25.xml"/><Relationship Id="rId5" Type="http://schemas.openxmlformats.org/officeDocument/2006/relationships/slideLayout" Target="../slideLayouts/slideLayout24.xml"/><Relationship Id="rId4" Type="http://schemas.openxmlformats.org/officeDocument/2006/relationships/slideLayout" Target="../slideLayouts/slideLayout23.xml"/><Relationship Id="rId3" Type="http://schemas.openxmlformats.org/officeDocument/2006/relationships/slideLayout" Target="../slideLayouts/slideLayout22.xml"/><Relationship Id="rId2" Type="http://schemas.openxmlformats.org/officeDocument/2006/relationships/slideLayout" Target="../slideLayouts/slideLayout21.xml"/><Relationship Id="rId13" Type="http://schemas.openxmlformats.org/officeDocument/2006/relationships/theme" Target="../theme/theme3.xml"/><Relationship Id="rId12" Type="http://schemas.openxmlformats.org/officeDocument/2006/relationships/image" Target="../media/image1.png"/><Relationship Id="rId11" Type="http://schemas.openxmlformats.org/officeDocument/2006/relationships/slideLayout" Target="../slideLayouts/slideLayout30.xml"/><Relationship Id="rId10" Type="http://schemas.openxmlformats.org/officeDocument/2006/relationships/slideLayout" Target="../slideLayouts/slideLayout29.xml"/><Relationship Id="rId1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659807" y="4762375"/>
            <a:ext cx="2025000" cy="237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  <a:latin typeface="+mn-ea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087000" y="4762375"/>
            <a:ext cx="2970000" cy="237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  <a:latin typeface="+mn-ea"/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457950" y="4762375"/>
            <a:ext cx="2025000" cy="237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  <a:latin typeface="+mn-ea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7" name="KSO_TEMPLATE" hidden="1"/>
          <p:cNvSpPr/>
          <p:nvPr userDrawn="1"/>
        </p:nvSpPr>
        <p:spPr>
          <a:xfrm>
            <a:off x="0" y="0"/>
            <a:ext cx="0" cy="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50"/>
          </a:p>
        </p:txBody>
      </p:sp>
      <p:sp>
        <p:nvSpPr>
          <p:cNvPr id="8" name="标题 7"/>
          <p:cNvSpPr>
            <a:spLocks noGrp="1"/>
          </p:cNvSpPr>
          <p:nvPr>
            <p:ph type="title" hasCustomPrompt="1"/>
          </p:nvPr>
        </p:nvSpPr>
        <p:spPr>
          <a:xfrm>
            <a:off x="502412" y="435919"/>
            <a:ext cx="8139178" cy="486000"/>
          </a:xfrm>
        </p:spPr>
        <p:txBody>
          <a:bodyPr vert="horz" lIns="101600" tIns="38100" rIns="76200" bIns="38100" rtlCol="0" anchor="ctr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24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n-ea"/>
                <a:ea typeface="+mn-ea"/>
                <a:cs typeface="+mj-cs"/>
                <a:sym typeface="+mn-ea"/>
              </a:defRPr>
            </a:lvl1pPr>
          </a:lstStyle>
          <a:p>
            <a:pPr lvl="0"/>
            <a:r>
              <a:rPr dirty="0">
                <a:sym typeface="+mn-ea"/>
              </a:rPr>
              <a:t>单击此处编辑标题</a:t>
            </a:r>
            <a:endParaRPr dirty="0">
              <a:sym typeface="+mn-ea"/>
            </a:endParaRPr>
          </a:p>
        </p:txBody>
      </p:sp>
      <p:sp>
        <p:nvSpPr>
          <p:cNvPr id="9" name="文本占位符 8"/>
          <p:cNvSpPr>
            <a:spLocks noGrp="1"/>
          </p:cNvSpPr>
          <p:nvPr>
            <p:ph type="body" idx="1" hasCustomPrompt="1"/>
          </p:nvPr>
        </p:nvSpPr>
        <p:spPr>
          <a:xfrm>
            <a:off x="502444" y="1131094"/>
            <a:ext cx="8139113" cy="3561874"/>
          </a:xfrm>
          <a:prstGeom prst="rect">
            <a:avLst/>
          </a:prstGeom>
        </p:spPr>
        <p:txBody>
          <a:bodyPr vert="horz" lIns="101600" tIns="0" rIns="82550" bIns="0" rtlCol="0"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zh-CN" altLang="en-US" dirty="0"/>
              <a:t>单击此处编辑正文</a:t>
            </a:r>
            <a:endParaRPr lang="zh-CN" altLang="en-US" dirty="0"/>
          </a:p>
          <a:p>
            <a:pPr lvl="0"/>
            <a:r>
              <a:rPr lang="zh-CN" altLang="en-US" dirty="0">
                <a:sym typeface="+mn-ea"/>
              </a:rPr>
              <a:t>单击此处编辑正文</a:t>
            </a:r>
            <a:endParaRPr lang="zh-CN" altLang="en-US" dirty="0"/>
          </a:p>
          <a:p>
            <a:pPr lvl="0"/>
            <a:r>
              <a:rPr lang="zh-CN" altLang="en-US" dirty="0">
                <a:sym typeface="+mn-ea"/>
              </a:rPr>
              <a:t>单击此处编辑正文</a:t>
            </a:r>
            <a:endParaRPr lang="zh-CN" altLang="en-US" dirty="0"/>
          </a:p>
          <a:p>
            <a:pPr lvl="0"/>
            <a:r>
              <a:rPr lang="zh-CN" altLang="en-US" dirty="0">
                <a:sym typeface="+mn-ea"/>
              </a:rPr>
              <a:t>单击此处编辑正文</a:t>
            </a:r>
            <a:endParaRPr lang="zh-CN" altLang="en-US" dirty="0"/>
          </a:p>
          <a:p>
            <a:pPr lvl="0"/>
            <a:r>
              <a:rPr lang="zh-CN" altLang="en-US" dirty="0">
                <a:sym typeface="+mn-ea"/>
              </a:rPr>
              <a:t>单击此处编辑正文</a:t>
            </a:r>
            <a:endParaRPr lang="zh-CN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</p:sldLayoutIdLst>
  <p:txStyles>
    <p:titleStyle>
      <a:lvl1pPr algn="l" defTabSz="685800" rtl="0" eaLnBrk="1" fontAlgn="auto" latinLnBrk="0" hangingPunct="1">
        <a:lnSpc>
          <a:spcPct val="100000"/>
        </a:lnSpc>
        <a:spcBef>
          <a:spcPct val="0"/>
        </a:spcBef>
        <a:buNone/>
        <a:defRPr sz="2100" b="1" u="none" strike="noStrike" kern="1200" cap="none" spc="200" normalizeH="0">
          <a:solidFill>
            <a:schemeClr val="tx1"/>
          </a:solidFill>
          <a:uFillTx/>
          <a:latin typeface="+mn-ea"/>
          <a:ea typeface="+mn-ea"/>
          <a:cs typeface="+mj-cs"/>
        </a:defRPr>
      </a:lvl1pPr>
    </p:titleStyle>
    <p:bodyStyle>
      <a:lvl1pPr marL="171450" indent="-171450" algn="l" defTabSz="6858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200" u="none" strike="noStrike" kern="1200" cap="none" spc="150" normalizeH="0" baseline="0">
          <a:solidFill>
            <a:schemeClr val="tx1"/>
          </a:solidFill>
          <a:uFillTx/>
          <a:latin typeface="+mn-ea"/>
          <a:ea typeface="+mn-ea"/>
          <a:cs typeface="+mn-cs"/>
        </a:defRPr>
      </a:lvl1pPr>
      <a:lvl2pPr marL="514350" indent="-171450" algn="l" defTabSz="6858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tabLst>
          <a:tab pos="1207135" algn="l"/>
        </a:tabLst>
        <a:defRPr sz="1200" u="none" strike="noStrike" kern="1200" cap="none" spc="150" normalizeH="0" baseline="0">
          <a:solidFill>
            <a:schemeClr val="tx1"/>
          </a:solidFill>
          <a:uFillTx/>
          <a:latin typeface="+mn-ea"/>
          <a:ea typeface="+mn-ea"/>
          <a:cs typeface="+mn-cs"/>
        </a:defRPr>
      </a:lvl2pPr>
      <a:lvl3pPr marL="857250" indent="-171450" algn="l" defTabSz="6858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200" u="none" strike="noStrike" kern="1200" cap="none" spc="150" normalizeH="0" baseline="0">
          <a:solidFill>
            <a:schemeClr val="tx1"/>
          </a:solidFill>
          <a:uFillTx/>
          <a:latin typeface="+mn-ea"/>
          <a:ea typeface="+mn-ea"/>
          <a:cs typeface="+mn-cs"/>
        </a:defRPr>
      </a:lvl3pPr>
      <a:lvl4pPr marL="1200150" indent="-171450" algn="l" defTabSz="6858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200" u="none" strike="noStrike" kern="1200" cap="none" spc="150" normalizeH="0" baseline="0">
          <a:solidFill>
            <a:schemeClr val="tx1"/>
          </a:solidFill>
          <a:uFillTx/>
          <a:latin typeface="+mn-ea"/>
          <a:ea typeface="+mn-ea"/>
          <a:cs typeface="+mn-cs"/>
        </a:defRPr>
      </a:lvl4pPr>
      <a:lvl5pPr marL="1543050" indent="-171450" algn="l" defTabSz="6858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200" u="none" strike="noStrike" kern="1200" cap="none" spc="150" normalizeH="0" baseline="0">
          <a:solidFill>
            <a:schemeClr val="tx1"/>
          </a:solidFill>
          <a:uFillTx/>
          <a:latin typeface="+mn-ea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/>
          <p:cNvPicPr>
            <a:picLocks noChangeAspect="1" noChangeArrowheads="1"/>
          </p:cNvPicPr>
          <p:nvPr userDrawn="1"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23478"/>
            <a:ext cx="504056" cy="5760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8" r:id="rId1"/>
    <p:sldLayoutId id="2147483659" r:id="rId2"/>
    <p:sldLayoutId id="2147483660" r:id="rId3"/>
    <p:sldLayoutId id="2147483661" r:id="rId4"/>
    <p:sldLayoutId id="2147483662" r:id="rId5"/>
    <p:sldLayoutId id="2147483663" r:id="rId6"/>
    <p:sldLayoutId id="2147483664" r:id="rId7"/>
    <p:sldLayoutId id="2147483665" r:id="rId8"/>
    <p:sldLayoutId id="2147483666" r:id="rId9"/>
    <p:sldLayoutId id="2147483667" r:id="rId10"/>
    <p:sldLayoutId id="2147483668" r:id="rId11"/>
  </p:sldLayoutIdLst>
  <mc:AlternateContent xmlns:mc="http://schemas.openxmlformats.org/markup-compatibility/2006">
    <mc:Choice xmlns:p14="http://schemas.microsoft.com/office/powerpoint/2010/main" Requires="p14">
      <p:transition spd="slow" p14:dur="1600" advClick="0" advTm="4000">
        <p14:conveyor dir="l"/>
      </p:transition>
    </mc:Choice>
    <mc:Fallback>
      <p:transition spd="slow" advClick="0" advTm="4000">
        <p:fade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/>
          <p:cNvPicPr>
            <a:picLocks noChangeAspect="1" noChangeArrowheads="1"/>
          </p:cNvPicPr>
          <p:nvPr userDrawn="1"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23478"/>
            <a:ext cx="504056" cy="5760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71" r:id="rId2"/>
    <p:sldLayoutId id="2147483672" r:id="rId3"/>
    <p:sldLayoutId id="2147483673" r:id="rId4"/>
    <p:sldLayoutId id="2147483674" r:id="rId5"/>
    <p:sldLayoutId id="2147483675" r:id="rId6"/>
    <p:sldLayoutId id="2147483676" r:id="rId7"/>
    <p:sldLayoutId id="2147483677" r:id="rId8"/>
    <p:sldLayoutId id="2147483678" r:id="rId9"/>
    <p:sldLayoutId id="2147483679" r:id="rId10"/>
    <p:sldLayoutId id="2147483680" r:id="rId11"/>
  </p:sldLayoutIdLst>
  <mc:AlternateContent xmlns:mc="http://schemas.openxmlformats.org/markup-compatibility/2006">
    <mc:Choice xmlns:p14="http://schemas.microsoft.com/office/powerpoint/2010/main" Requires="p14">
      <p:transition spd="slow" p14:dur="1600" advClick="0" advTm="4000">
        <p14:conveyor dir="l"/>
      </p:transition>
    </mc:Choice>
    <mc:Fallback>
      <p:transition spd="slow" advClick="0" advTm="4000">
        <p:fade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1.xml"/><Relationship Id="rId3" Type="http://schemas.openxmlformats.org/officeDocument/2006/relationships/slideLayout" Target="../slideLayouts/slideLayout15.xml"/><Relationship Id="rId2" Type="http://schemas.openxmlformats.org/officeDocument/2006/relationships/image" Target="../media/image2.png"/><Relationship Id="rId1" Type="http://schemas.openxmlformats.org/officeDocument/2006/relationships/tags" Target="../tags/tag1.xml"/></Relationships>
</file>

<file path=ppt/slides/_rels/slide2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15.xml"/><Relationship Id="rId8" Type="http://schemas.openxmlformats.org/officeDocument/2006/relationships/tags" Target="../tags/tag9.xml"/><Relationship Id="rId7" Type="http://schemas.openxmlformats.org/officeDocument/2006/relationships/tags" Target="../tags/tag8.xml"/><Relationship Id="rId6" Type="http://schemas.openxmlformats.org/officeDocument/2006/relationships/tags" Target="../tags/tag7.xml"/><Relationship Id="rId5" Type="http://schemas.openxmlformats.org/officeDocument/2006/relationships/tags" Target="../tags/tag6.xml"/><Relationship Id="rId4" Type="http://schemas.openxmlformats.org/officeDocument/2006/relationships/tags" Target="../tags/tag5.xml"/><Relationship Id="rId3" Type="http://schemas.openxmlformats.org/officeDocument/2006/relationships/tags" Target="../tags/tag4.xml"/><Relationship Id="rId2" Type="http://schemas.openxmlformats.org/officeDocument/2006/relationships/tags" Target="../tags/tag3.xml"/><Relationship Id="rId10" Type="http://schemas.openxmlformats.org/officeDocument/2006/relationships/notesSlide" Target="../notesSlides/notesSlide2.xml"/><Relationship Id="rId1" Type="http://schemas.openxmlformats.org/officeDocument/2006/relationships/tags" Target="../tags/tag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15.xml"/><Relationship Id="rId1" Type="http://schemas.openxmlformats.org/officeDocument/2006/relationships/tags" Target="../tags/tag10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15.xml"/><Relationship Id="rId1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15.xml"/><Relationship Id="rId1" Type="http://schemas.openxmlformats.org/officeDocument/2006/relationships/tags" Target="../tags/tag11.xml"/></Relationships>
</file>

<file path=ppt/slides/_rels/slide6.xml.rels><?xml version="1.0" encoding="UTF-8" standalone="yes"?>
<Relationships xmlns="http://schemas.openxmlformats.org/package/2006/relationships"><Relationship Id="rId5" Type="http://schemas.openxmlformats.org/officeDocument/2006/relationships/notesSlide" Target="../notesSlides/notesSlide6.xml"/><Relationship Id="rId4" Type="http://schemas.openxmlformats.org/officeDocument/2006/relationships/slideLayout" Target="../slideLayouts/slideLayout15.xml"/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15.xml"/><Relationship Id="rId1" Type="http://schemas.openxmlformats.org/officeDocument/2006/relationships/tags" Target="../tags/tag1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15.xml"/><Relationship Id="rId1" Type="http://schemas.openxmlformats.org/officeDocument/2006/relationships/image" Target="../media/image7.png"/></Relationships>
</file>

<file path=ppt/slides/_rels/slide9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9.xml"/><Relationship Id="rId3" Type="http://schemas.openxmlformats.org/officeDocument/2006/relationships/slideLayout" Target="../slideLayouts/slideLayout26.xml"/><Relationship Id="rId2" Type="http://schemas.openxmlformats.org/officeDocument/2006/relationships/image" Target="../media/image2.png"/><Relationship Id="rId1" Type="http://schemas.openxmlformats.org/officeDocument/2006/relationships/tags" Target="../tags/tag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标题 4"/>
          <p:cNvSpPr txBox="1"/>
          <p:nvPr/>
        </p:nvSpPr>
        <p:spPr>
          <a:xfrm>
            <a:off x="611560" y="1491630"/>
            <a:ext cx="5036974" cy="558490"/>
          </a:xfrm>
          <a:prstGeom prst="rect">
            <a:avLst/>
          </a:prstGeom>
        </p:spPr>
        <p:txBody>
          <a:bodyPr vert="horz" lIns="91417" tIns="45708" rIns="91417" bIns="45708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spcBef>
                <a:spcPts val="0"/>
              </a:spcBef>
            </a:pPr>
            <a:r>
              <a:rPr lang="zh-CN" altLang="en-US" sz="1400" spc="300" dirty="0"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基于</a:t>
            </a:r>
            <a:r>
              <a:rPr lang="en-US" altLang="zh-CN" sz="1400" spc="300" dirty="0"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  <a:sym typeface="+mn-ea"/>
              </a:rPr>
              <a:t>STC8H8K64U</a:t>
            </a:r>
            <a:r>
              <a:rPr lang="zh-CN" altLang="en-US" sz="1400" spc="300" dirty="0"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芯片的天问</a:t>
            </a:r>
            <a:r>
              <a:rPr lang="en-US" altLang="zh-CN" sz="1400" spc="300" dirty="0"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51</a:t>
            </a:r>
            <a:r>
              <a:rPr lang="zh-CN" altLang="en-US" sz="1400" spc="300" dirty="0"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图形化课程</a:t>
            </a:r>
            <a:endParaRPr lang="zh-CN" altLang="en-US" sz="1400" spc="300" dirty="0">
              <a:latin typeface="微软雅黑" panose="020B0503020204020204" pitchFamily="34" charset="-122"/>
              <a:ea typeface="微软雅黑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6" name="圆角矩形 5"/>
          <p:cNvSpPr/>
          <p:nvPr/>
        </p:nvSpPr>
        <p:spPr>
          <a:xfrm>
            <a:off x="1214340" y="3302050"/>
            <a:ext cx="1761712" cy="307777"/>
          </a:xfrm>
          <a:prstGeom prst="roundRect">
            <a:avLst>
              <a:gd name="adj" fmla="val 50000"/>
            </a:avLst>
          </a:prstGeom>
          <a:solidFill>
            <a:srgbClr val="00926C"/>
          </a:solidFill>
          <a:ln>
            <a:noFill/>
          </a:ln>
        </p:spPr>
        <p:txBody>
          <a:bodyPr lIns="91438" tIns="45719" rIns="91438" bIns="45719"/>
          <a:lstStyle/>
          <a:p>
            <a:endParaRPr lang="zh-CN" altLang="en-US" dirty="0">
              <a:ea typeface="微软雅黑" panose="020B0503020204020204" pitchFamily="34" charset="-122"/>
            </a:endParaRPr>
          </a:p>
        </p:txBody>
      </p:sp>
      <p:sp>
        <p:nvSpPr>
          <p:cNvPr id="7" name="文本框 20"/>
          <p:cNvSpPr txBox="1"/>
          <p:nvPr/>
        </p:nvSpPr>
        <p:spPr>
          <a:xfrm>
            <a:off x="1269827" y="3286659"/>
            <a:ext cx="1622805" cy="307775"/>
          </a:xfrm>
          <a:prstGeom prst="rect">
            <a:avLst/>
          </a:prstGeom>
          <a:noFill/>
        </p:spPr>
        <p:txBody>
          <a:bodyPr wrap="square" lIns="91438" tIns="45719" rIns="91438" bIns="45719" rtlCol="0">
            <a:spAutoFit/>
          </a:bodyPr>
          <a:lstStyle/>
          <a:p>
            <a:pPr algn="ctr"/>
            <a:r>
              <a:rPr lang="zh-CN" altLang="en-US" sz="1400" dirty="0">
                <a:solidFill>
                  <a:schemeClr val="bg1"/>
                </a:solidFill>
                <a:ea typeface="微软雅黑" panose="020B0503020204020204" pitchFamily="34" charset="-122"/>
              </a:rPr>
              <a:t>天问</a:t>
            </a:r>
            <a:r>
              <a:rPr lang="en-US" altLang="zh-CN" sz="1400" dirty="0">
                <a:solidFill>
                  <a:schemeClr val="bg1"/>
                </a:solidFill>
                <a:ea typeface="微软雅黑" panose="020B0503020204020204" pitchFamily="34" charset="-122"/>
              </a:rPr>
              <a:t>51</a:t>
            </a:r>
            <a:endParaRPr lang="zh-CN" altLang="en-US" sz="1400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  <p:grpSp>
        <p:nvGrpSpPr>
          <p:cNvPr id="8" name="组合 7"/>
          <p:cNvGrpSpPr/>
          <p:nvPr/>
        </p:nvGrpSpPr>
        <p:grpSpPr>
          <a:xfrm>
            <a:off x="3576355" y="3286659"/>
            <a:ext cx="1761712" cy="308411"/>
            <a:chOff x="6696860" y="5064787"/>
            <a:chExt cx="1567268" cy="316865"/>
          </a:xfrm>
          <a:solidFill>
            <a:schemeClr val="tx1">
              <a:lumMod val="65000"/>
              <a:lumOff val="35000"/>
            </a:schemeClr>
          </a:solidFill>
        </p:grpSpPr>
        <p:sp>
          <p:nvSpPr>
            <p:cNvPr id="9" name="圆角矩形 8"/>
            <p:cNvSpPr/>
            <p:nvPr/>
          </p:nvSpPr>
          <p:spPr>
            <a:xfrm>
              <a:off x="6696860" y="5065438"/>
              <a:ext cx="1567268" cy="316214"/>
            </a:xfrm>
            <a:prstGeom prst="roundRect">
              <a:avLst>
                <a:gd name="adj" fmla="val 50000"/>
              </a:avLst>
            </a:prstGeom>
            <a:solidFill>
              <a:schemeClr val="accent1"/>
            </a:solidFill>
            <a:ln>
              <a:noFill/>
            </a:ln>
          </p:spPr>
          <p:txBody>
            <a:bodyPr/>
            <a:lstStyle/>
            <a:p>
              <a:endParaRPr lang="zh-CN" altLang="en-US" sz="1600" dirty="0">
                <a:ea typeface="微软雅黑" panose="020B0503020204020204" pitchFamily="34" charset="-122"/>
              </a:endParaRPr>
            </a:p>
          </p:txBody>
        </p:sp>
        <p:sp>
          <p:nvSpPr>
            <p:cNvPr id="10" name="文本框 23"/>
            <p:cNvSpPr txBox="1"/>
            <p:nvPr/>
          </p:nvSpPr>
          <p:spPr>
            <a:xfrm>
              <a:off x="6734960" y="5064787"/>
              <a:ext cx="1491068" cy="307777"/>
            </a:xfrm>
            <a:prstGeom prst="rect">
              <a:avLst/>
            </a:prstGeom>
            <a:noFill/>
            <a:ln>
              <a:noFill/>
            </a:ln>
          </p:spPr>
          <p:txBody>
            <a:bodyPr/>
            <a:lstStyle>
              <a:defPPr>
                <a:defRPr lang="zh-CN"/>
              </a:defPPr>
              <a:lvl1pPr>
                <a:defRPr sz="1600"/>
              </a:lvl1pPr>
            </a:lstStyle>
            <a:p>
              <a:pPr algn="ctr"/>
              <a:r>
                <a:rPr lang="zh-CN" altLang="en-US" sz="1400" dirty="0">
                  <a:solidFill>
                    <a:schemeClr val="bg1"/>
                  </a:solidFill>
                  <a:ea typeface="微软雅黑" panose="020B0503020204020204" pitchFamily="34" charset="-122"/>
                </a:rPr>
                <a:t>单片机</a:t>
              </a:r>
              <a:endParaRPr lang="zh-CN" altLang="en-US" sz="1400" dirty="0">
                <a:solidFill>
                  <a:schemeClr val="bg1"/>
                </a:solidFill>
                <a:ea typeface="微软雅黑" panose="020B0503020204020204" pitchFamily="34" charset="-122"/>
              </a:endParaRPr>
            </a:p>
          </p:txBody>
        </p:sp>
      </p:grpSp>
      <p:sp>
        <p:nvSpPr>
          <p:cNvPr id="11" name="PA_文本框 26" descr="e7d195523061f1c0deeec63e560781cfd59afb0ea006f2a87ABB68BF51EA6619813959095094C18C62A12F549504892A4AAA8C1554C6663626E05CA27F281A14E6983772AFC3FB97135759321DEA3D709AACD122C08E6ED1C77BAD4A88EF4CD28A80260D8F97957F436F83C1F553EF0169027D0DBFA7A77088E1513DBDFC101C4B4DFF310B01A5021663E46B6BC2AAB5"/>
          <p:cNvSpPr txBox="1"/>
          <p:nvPr>
            <p:custDataLst>
              <p:tags r:id="rId1"/>
            </p:custDataLst>
          </p:nvPr>
        </p:nvSpPr>
        <p:spPr>
          <a:xfrm>
            <a:off x="2076544" y="2050120"/>
            <a:ext cx="2188210" cy="643890"/>
          </a:xfrm>
          <a:prstGeom prst="rect">
            <a:avLst/>
          </a:prstGeom>
          <a:noFill/>
        </p:spPr>
        <p:txBody>
          <a:bodyPr wrap="none" lIns="91438" tIns="45719" rIns="91438" bIns="45719" rtlCol="0">
            <a:spAutoFit/>
          </a:bodyPr>
          <a:lstStyle/>
          <a:p>
            <a:pPr algn="ctr"/>
            <a:r>
              <a:rPr lang="en-US" sz="3600" kern="0" cap="all" dirty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SD</a:t>
            </a:r>
            <a:r>
              <a:rPr lang="zh-CN" altLang="en-US" sz="3600" kern="0" cap="all" dirty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储存卡</a:t>
            </a:r>
            <a:endParaRPr lang="zh-CN" altLang="en-US" sz="3600" kern="0" cap="all" dirty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ea typeface="微软雅黑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12" name="矩形 11"/>
          <p:cNvSpPr/>
          <p:nvPr/>
        </p:nvSpPr>
        <p:spPr>
          <a:xfrm>
            <a:off x="2027591" y="2891667"/>
            <a:ext cx="747840" cy="4571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solidFill>
                <a:schemeClr val="tx1"/>
              </a:solidFill>
              <a:ea typeface="微软雅黑" panose="020B0503020204020204" pitchFamily="34" charset="-122"/>
            </a:endParaRPr>
          </a:p>
        </p:txBody>
      </p:sp>
      <p:sp>
        <p:nvSpPr>
          <p:cNvPr id="13" name="矩形 12"/>
          <p:cNvSpPr/>
          <p:nvPr/>
        </p:nvSpPr>
        <p:spPr>
          <a:xfrm>
            <a:off x="2908805" y="2896902"/>
            <a:ext cx="747840" cy="4571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solidFill>
                <a:schemeClr val="tx1"/>
              </a:solidFill>
              <a:ea typeface="微软雅黑" panose="020B0503020204020204" pitchFamily="34" charset="-122"/>
            </a:endParaRPr>
          </a:p>
        </p:txBody>
      </p:sp>
      <p:sp>
        <p:nvSpPr>
          <p:cNvPr id="14" name="矩形 13"/>
          <p:cNvSpPr/>
          <p:nvPr/>
        </p:nvSpPr>
        <p:spPr>
          <a:xfrm>
            <a:off x="3774852" y="2896902"/>
            <a:ext cx="747840" cy="45719"/>
          </a:xfrm>
          <a:prstGeom prst="rect">
            <a:avLst/>
          </a:prstGeom>
          <a:solidFill>
            <a:srgbClr val="FF99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solidFill>
                <a:schemeClr val="tx1"/>
              </a:solidFill>
              <a:ea typeface="微软雅黑" panose="020B0503020204020204" pitchFamily="34" charset="-122"/>
            </a:endParaRPr>
          </a:p>
        </p:txBody>
      </p:sp>
      <p:sp>
        <p:nvSpPr>
          <p:cNvPr id="15" name="矩形 14"/>
          <p:cNvSpPr/>
          <p:nvPr/>
        </p:nvSpPr>
        <p:spPr>
          <a:xfrm>
            <a:off x="4635053" y="2891666"/>
            <a:ext cx="747840" cy="45719"/>
          </a:xfrm>
          <a:prstGeom prst="rect">
            <a:avLst/>
          </a:prstGeom>
          <a:solidFill>
            <a:srgbClr val="FF99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solidFill>
                <a:schemeClr val="tx1"/>
              </a:solidFill>
              <a:ea typeface="微软雅黑" panose="020B0503020204020204" pitchFamily="34" charset="-122"/>
            </a:endParaRPr>
          </a:p>
        </p:txBody>
      </p:sp>
      <p:sp>
        <p:nvSpPr>
          <p:cNvPr id="16" name="矩形 15"/>
          <p:cNvSpPr/>
          <p:nvPr/>
        </p:nvSpPr>
        <p:spPr>
          <a:xfrm>
            <a:off x="1171622" y="2882832"/>
            <a:ext cx="747840" cy="4571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solidFill>
                <a:schemeClr val="tx1"/>
              </a:solidFill>
              <a:ea typeface="微软雅黑" panose="020B0503020204020204" pitchFamily="34" charset="-122"/>
            </a:endParaRPr>
          </a:p>
        </p:txBody>
      </p:sp>
      <p:pic>
        <p:nvPicPr>
          <p:cNvPr id="3" name="图片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91361" y="123478"/>
            <a:ext cx="2664445" cy="4559337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圆角矩形 3"/>
          <p:cNvSpPr/>
          <p:nvPr/>
        </p:nvSpPr>
        <p:spPr>
          <a:xfrm rot="2575115">
            <a:off x="623370" y="1401906"/>
            <a:ext cx="2474497" cy="2449008"/>
          </a:xfrm>
          <a:prstGeom prst="round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solidFill>
                <a:schemeClr val="tx2">
                  <a:lumMod val="75000"/>
                </a:schemeClr>
              </a:solidFill>
              <a:ea typeface="微软雅黑" panose="020B0503020204020204" pitchFamily="34" charset="-122"/>
            </a:endParaRPr>
          </a:p>
        </p:txBody>
      </p:sp>
      <p:sp>
        <p:nvSpPr>
          <p:cNvPr id="7" name="MH_SubTitle_1"/>
          <p:cNvSpPr/>
          <p:nvPr>
            <p:custDataLst>
              <p:tags r:id="rId1"/>
            </p:custDataLst>
          </p:nvPr>
        </p:nvSpPr>
        <p:spPr>
          <a:xfrm>
            <a:off x="4716016" y="1635646"/>
            <a:ext cx="2908538" cy="572690"/>
          </a:xfrm>
          <a:custGeom>
            <a:avLst/>
            <a:gdLst>
              <a:gd name="connsiteX0" fmla="*/ 2 w 3878508"/>
              <a:gd name="connsiteY0" fmla="*/ 0 h 762904"/>
              <a:gd name="connsiteX1" fmla="*/ 3497056 w 3878508"/>
              <a:gd name="connsiteY1" fmla="*/ 0 h 762904"/>
              <a:gd name="connsiteX2" fmla="*/ 3878508 w 3878508"/>
              <a:gd name="connsiteY2" fmla="*/ 381452 h 762904"/>
              <a:gd name="connsiteX3" fmla="*/ 3878507 w 3878508"/>
              <a:gd name="connsiteY3" fmla="*/ 381452 h 762904"/>
              <a:gd name="connsiteX4" fmla="*/ 3497055 w 3878508"/>
              <a:gd name="connsiteY4" fmla="*/ 762904 h 762904"/>
              <a:gd name="connsiteX5" fmla="*/ 0 w 3878508"/>
              <a:gd name="connsiteY5" fmla="*/ 762903 h 762904"/>
              <a:gd name="connsiteX6" fmla="*/ 51426 w 3878508"/>
              <a:gd name="connsiteY6" fmla="*/ 720474 h 762904"/>
              <a:gd name="connsiteX7" fmla="*/ 191853 w 3878508"/>
              <a:gd name="connsiteY7" fmla="*/ 381451 h 762904"/>
              <a:gd name="connsiteX8" fmla="*/ 51426 w 3878508"/>
              <a:gd name="connsiteY8" fmla="*/ 42429 h 7629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878508" h="762904">
                <a:moveTo>
                  <a:pt x="2" y="0"/>
                </a:moveTo>
                <a:lnTo>
                  <a:pt x="3497056" y="0"/>
                </a:lnTo>
                <a:cubicBezTo>
                  <a:pt x="3707726" y="0"/>
                  <a:pt x="3878508" y="170782"/>
                  <a:pt x="3878508" y="381452"/>
                </a:cubicBezTo>
                <a:lnTo>
                  <a:pt x="3878507" y="381452"/>
                </a:lnTo>
                <a:cubicBezTo>
                  <a:pt x="3878507" y="592122"/>
                  <a:pt x="3707725" y="762904"/>
                  <a:pt x="3497055" y="762904"/>
                </a:cubicBezTo>
                <a:lnTo>
                  <a:pt x="0" y="762903"/>
                </a:lnTo>
                <a:lnTo>
                  <a:pt x="51426" y="720474"/>
                </a:lnTo>
                <a:cubicBezTo>
                  <a:pt x="138189" y="633710"/>
                  <a:pt x="191853" y="513848"/>
                  <a:pt x="191853" y="381451"/>
                </a:cubicBezTo>
                <a:cubicBezTo>
                  <a:pt x="191853" y="249055"/>
                  <a:pt x="138189" y="129192"/>
                  <a:pt x="51426" y="42429"/>
                </a:cubicBezTo>
                <a:close/>
              </a:path>
            </a:pathLst>
          </a:custGeom>
          <a:noFill/>
          <a:ln w="25400" cap="flat" cmpd="sng" algn="ctr">
            <a:solidFill>
              <a:schemeClr val="accent1">
                <a:lumMod val="75000"/>
              </a:schemeClr>
            </a:solidFill>
            <a:prstDash val="solid"/>
          </a:ln>
          <a:effectLst/>
        </p:spPr>
        <p:txBody>
          <a:bodyPr lIns="0" tIns="0" rIns="0" bIns="0" anchor="ctr">
            <a:noAutofit/>
          </a:bodyPr>
          <a:lstStyle/>
          <a:p>
            <a:pPr lvl="0" algn="ctr">
              <a:defRPr/>
            </a:pPr>
            <a:r>
              <a:rPr lang="zh-CN" altLang="en-US" kern="0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rPr>
              <a:t>硬件概述</a:t>
            </a:r>
            <a:endParaRPr lang="zh-CN" altLang="en-US" kern="0" dirty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sp>
        <p:nvSpPr>
          <p:cNvPr id="8" name="MH_Other_1"/>
          <p:cNvSpPr/>
          <p:nvPr>
            <p:custDataLst>
              <p:tags r:id="rId2"/>
            </p:custDataLst>
          </p:nvPr>
        </p:nvSpPr>
        <p:spPr>
          <a:xfrm>
            <a:off x="4214789" y="1635646"/>
            <a:ext cx="571469" cy="572690"/>
          </a:xfrm>
          <a:prstGeom prst="ellipse">
            <a:avLst/>
          </a:prstGeom>
          <a:solidFill>
            <a:srgbClr val="FFFFFF"/>
          </a:solidFill>
          <a:ln w="57150" cap="flat" cmpd="sng" algn="ctr">
            <a:solidFill>
              <a:schemeClr val="tx2">
                <a:lumMod val="75000"/>
              </a:schemeClr>
            </a:solidFill>
            <a:prstDash val="solid"/>
          </a:ln>
          <a:effectLst/>
        </p:spPr>
        <p:txBody>
          <a:bodyPr lIns="0" tIns="0" rIns="0" bIns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altLang="zh-CN" sz="3000" b="0" i="0" u="none" strike="noStrike" kern="0" cap="none" spc="0" normalizeH="0" baseline="0" noProof="0" dirty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rPr>
              <a:t>1</a:t>
            </a:r>
            <a:endParaRPr kumimoji="0" lang="en-US" altLang="zh-CN" sz="3000" b="0" i="0" u="none" strike="noStrike" kern="0" cap="none" spc="0" normalizeH="0" baseline="0" noProof="0" dirty="0">
              <a:ln>
                <a:noFill/>
              </a:ln>
              <a:solidFill>
                <a:schemeClr val="tx2">
                  <a:lumMod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sp>
        <p:nvSpPr>
          <p:cNvPr id="9" name="MH_SubTitle_2"/>
          <p:cNvSpPr/>
          <p:nvPr>
            <p:custDataLst>
              <p:tags r:id="rId3"/>
            </p:custDataLst>
          </p:nvPr>
        </p:nvSpPr>
        <p:spPr>
          <a:xfrm>
            <a:off x="4716016" y="2347639"/>
            <a:ext cx="2908538" cy="572690"/>
          </a:xfrm>
          <a:custGeom>
            <a:avLst/>
            <a:gdLst>
              <a:gd name="connsiteX0" fmla="*/ 2 w 3878508"/>
              <a:gd name="connsiteY0" fmla="*/ 0 h 762904"/>
              <a:gd name="connsiteX1" fmla="*/ 3497056 w 3878508"/>
              <a:gd name="connsiteY1" fmla="*/ 0 h 762904"/>
              <a:gd name="connsiteX2" fmla="*/ 3878508 w 3878508"/>
              <a:gd name="connsiteY2" fmla="*/ 381452 h 762904"/>
              <a:gd name="connsiteX3" fmla="*/ 3878507 w 3878508"/>
              <a:gd name="connsiteY3" fmla="*/ 381452 h 762904"/>
              <a:gd name="connsiteX4" fmla="*/ 3497055 w 3878508"/>
              <a:gd name="connsiteY4" fmla="*/ 762904 h 762904"/>
              <a:gd name="connsiteX5" fmla="*/ 0 w 3878508"/>
              <a:gd name="connsiteY5" fmla="*/ 762903 h 762904"/>
              <a:gd name="connsiteX6" fmla="*/ 51426 w 3878508"/>
              <a:gd name="connsiteY6" fmla="*/ 720474 h 762904"/>
              <a:gd name="connsiteX7" fmla="*/ 191853 w 3878508"/>
              <a:gd name="connsiteY7" fmla="*/ 381451 h 762904"/>
              <a:gd name="connsiteX8" fmla="*/ 51426 w 3878508"/>
              <a:gd name="connsiteY8" fmla="*/ 42429 h 7629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878508" h="762904">
                <a:moveTo>
                  <a:pt x="2" y="0"/>
                </a:moveTo>
                <a:lnTo>
                  <a:pt x="3497056" y="0"/>
                </a:lnTo>
                <a:cubicBezTo>
                  <a:pt x="3707726" y="0"/>
                  <a:pt x="3878508" y="170782"/>
                  <a:pt x="3878508" y="381452"/>
                </a:cubicBezTo>
                <a:lnTo>
                  <a:pt x="3878507" y="381452"/>
                </a:lnTo>
                <a:cubicBezTo>
                  <a:pt x="3878507" y="592122"/>
                  <a:pt x="3707725" y="762904"/>
                  <a:pt x="3497055" y="762904"/>
                </a:cubicBezTo>
                <a:lnTo>
                  <a:pt x="0" y="762903"/>
                </a:lnTo>
                <a:lnTo>
                  <a:pt x="51426" y="720474"/>
                </a:lnTo>
                <a:cubicBezTo>
                  <a:pt x="138189" y="633710"/>
                  <a:pt x="191853" y="513848"/>
                  <a:pt x="191853" y="381451"/>
                </a:cubicBezTo>
                <a:cubicBezTo>
                  <a:pt x="191853" y="249055"/>
                  <a:pt x="138189" y="129192"/>
                  <a:pt x="51426" y="42429"/>
                </a:cubicBezTo>
                <a:close/>
              </a:path>
            </a:pathLst>
          </a:custGeom>
          <a:noFill/>
          <a:ln w="25400" cap="flat" cmpd="sng" algn="ctr">
            <a:solidFill>
              <a:srgbClr val="007E5D"/>
            </a:solidFill>
            <a:prstDash val="solid"/>
          </a:ln>
          <a:effectLst/>
        </p:spPr>
        <p:txBody>
          <a:bodyPr lIns="0" tIns="0" rIns="0" bIns="0" anchor="ctr">
            <a:noAutofit/>
          </a:bodyPr>
          <a:lstStyle/>
          <a:p>
            <a:pPr lvl="0" algn="ctr">
              <a:defRPr/>
            </a:pPr>
            <a:r>
              <a:rPr lang="zh-CN" altLang="en-US" kern="0" dirty="0">
                <a:solidFill>
                  <a:srgbClr val="007E5D"/>
                </a:solidFill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rPr>
              <a:t>指令学习</a:t>
            </a:r>
            <a:endParaRPr lang="zh-CN" altLang="en-US" kern="0" dirty="0">
              <a:solidFill>
                <a:srgbClr val="007E5D"/>
              </a:solidFill>
              <a:latin typeface="Arial" panose="020B0604020202020204" pitchFamily="34" charset="0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sp>
        <p:nvSpPr>
          <p:cNvPr id="10" name="MH_Other_2"/>
          <p:cNvSpPr/>
          <p:nvPr>
            <p:custDataLst>
              <p:tags r:id="rId4"/>
            </p:custDataLst>
          </p:nvPr>
        </p:nvSpPr>
        <p:spPr>
          <a:xfrm>
            <a:off x="4214789" y="2347639"/>
            <a:ext cx="571469" cy="572690"/>
          </a:xfrm>
          <a:prstGeom prst="ellipse">
            <a:avLst/>
          </a:prstGeom>
          <a:solidFill>
            <a:srgbClr val="FFFFFF"/>
          </a:solidFill>
          <a:ln w="57150" cap="flat" cmpd="sng" algn="ctr">
            <a:solidFill>
              <a:srgbClr val="007E5D"/>
            </a:solidFill>
            <a:prstDash val="solid"/>
          </a:ln>
          <a:effectLst/>
        </p:spPr>
        <p:txBody>
          <a:bodyPr lIns="0" tIns="0" rIns="0" bIns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altLang="zh-CN" sz="3000" b="0" i="0" u="none" strike="noStrike" kern="0" cap="none" spc="0" normalizeH="0" baseline="0" noProof="0" dirty="0">
                <a:ln>
                  <a:noFill/>
                </a:ln>
                <a:solidFill>
                  <a:srgbClr val="007E5D"/>
                </a:solidFill>
                <a:effectLst/>
                <a:uLnTx/>
                <a:uFillTx/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rPr>
              <a:t>2</a:t>
            </a:r>
            <a:endParaRPr kumimoji="0" lang="en-US" altLang="zh-CN" sz="3000" b="0" i="0" u="none" strike="noStrike" kern="0" cap="none" spc="0" normalizeH="0" baseline="0" noProof="0" dirty="0">
              <a:ln>
                <a:noFill/>
              </a:ln>
              <a:solidFill>
                <a:srgbClr val="007E5D"/>
              </a:solidFill>
              <a:effectLst/>
              <a:uLnTx/>
              <a:uFillTx/>
              <a:latin typeface="Arial" panose="020B0604020202020204" pitchFamily="34" charset="0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sp>
        <p:nvSpPr>
          <p:cNvPr id="11" name="MH_SubTitle_3"/>
          <p:cNvSpPr/>
          <p:nvPr>
            <p:custDataLst>
              <p:tags r:id="rId5"/>
            </p:custDataLst>
          </p:nvPr>
        </p:nvSpPr>
        <p:spPr>
          <a:xfrm>
            <a:off x="4716016" y="3059633"/>
            <a:ext cx="2908538" cy="572690"/>
          </a:xfrm>
          <a:custGeom>
            <a:avLst/>
            <a:gdLst>
              <a:gd name="connsiteX0" fmla="*/ 2 w 3878508"/>
              <a:gd name="connsiteY0" fmla="*/ 0 h 762904"/>
              <a:gd name="connsiteX1" fmla="*/ 3497056 w 3878508"/>
              <a:gd name="connsiteY1" fmla="*/ 0 h 762904"/>
              <a:gd name="connsiteX2" fmla="*/ 3878508 w 3878508"/>
              <a:gd name="connsiteY2" fmla="*/ 381452 h 762904"/>
              <a:gd name="connsiteX3" fmla="*/ 3878507 w 3878508"/>
              <a:gd name="connsiteY3" fmla="*/ 381452 h 762904"/>
              <a:gd name="connsiteX4" fmla="*/ 3497055 w 3878508"/>
              <a:gd name="connsiteY4" fmla="*/ 762904 h 762904"/>
              <a:gd name="connsiteX5" fmla="*/ 0 w 3878508"/>
              <a:gd name="connsiteY5" fmla="*/ 762903 h 762904"/>
              <a:gd name="connsiteX6" fmla="*/ 51426 w 3878508"/>
              <a:gd name="connsiteY6" fmla="*/ 720474 h 762904"/>
              <a:gd name="connsiteX7" fmla="*/ 191853 w 3878508"/>
              <a:gd name="connsiteY7" fmla="*/ 381451 h 762904"/>
              <a:gd name="connsiteX8" fmla="*/ 51426 w 3878508"/>
              <a:gd name="connsiteY8" fmla="*/ 42429 h 7629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878508" h="762904">
                <a:moveTo>
                  <a:pt x="2" y="0"/>
                </a:moveTo>
                <a:lnTo>
                  <a:pt x="3497056" y="0"/>
                </a:lnTo>
                <a:cubicBezTo>
                  <a:pt x="3707726" y="0"/>
                  <a:pt x="3878508" y="170782"/>
                  <a:pt x="3878508" y="381452"/>
                </a:cubicBezTo>
                <a:lnTo>
                  <a:pt x="3878507" y="381452"/>
                </a:lnTo>
                <a:cubicBezTo>
                  <a:pt x="3878507" y="592122"/>
                  <a:pt x="3707725" y="762904"/>
                  <a:pt x="3497055" y="762904"/>
                </a:cubicBezTo>
                <a:lnTo>
                  <a:pt x="0" y="762903"/>
                </a:lnTo>
                <a:lnTo>
                  <a:pt x="51426" y="720474"/>
                </a:lnTo>
                <a:cubicBezTo>
                  <a:pt x="138189" y="633710"/>
                  <a:pt x="191853" y="513848"/>
                  <a:pt x="191853" y="381451"/>
                </a:cubicBezTo>
                <a:cubicBezTo>
                  <a:pt x="191853" y="249055"/>
                  <a:pt x="138189" y="129192"/>
                  <a:pt x="51426" y="42429"/>
                </a:cubicBezTo>
                <a:close/>
              </a:path>
            </a:pathLst>
          </a:custGeom>
          <a:noFill/>
          <a:ln w="25400" cap="flat" cmpd="sng" algn="ctr">
            <a:solidFill>
              <a:srgbClr val="FF9999"/>
            </a:solidFill>
            <a:prstDash val="solid"/>
          </a:ln>
          <a:effectLst/>
        </p:spPr>
        <p:txBody>
          <a:bodyPr lIns="0" tIns="0" rIns="0" bIns="0" anchor="ctr">
            <a:noAutofit/>
          </a:bodyPr>
          <a:lstStyle/>
          <a:p>
            <a:pPr lvl="0" algn="ctr">
              <a:defRPr/>
            </a:pPr>
            <a:r>
              <a:rPr lang="zh-CN" altLang="en-US" sz="1600" kern="0" dirty="0">
                <a:solidFill>
                  <a:srgbClr val="FF9999"/>
                </a:solidFill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rPr>
              <a:t>程序编写</a:t>
            </a:r>
            <a:endParaRPr lang="zh-CN" altLang="en-US" sz="1600" kern="0" dirty="0">
              <a:solidFill>
                <a:srgbClr val="FF9999"/>
              </a:solidFill>
              <a:latin typeface="Arial" panose="020B0604020202020204" pitchFamily="34" charset="0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sp>
        <p:nvSpPr>
          <p:cNvPr id="12" name="MH_Other_3"/>
          <p:cNvSpPr/>
          <p:nvPr>
            <p:custDataLst>
              <p:tags r:id="rId6"/>
            </p:custDataLst>
          </p:nvPr>
        </p:nvSpPr>
        <p:spPr>
          <a:xfrm>
            <a:off x="4214789" y="3059633"/>
            <a:ext cx="571469" cy="572690"/>
          </a:xfrm>
          <a:prstGeom prst="ellipse">
            <a:avLst/>
          </a:prstGeom>
          <a:solidFill>
            <a:srgbClr val="FFFFFF"/>
          </a:solidFill>
          <a:ln w="57150" cap="flat" cmpd="sng" algn="ctr">
            <a:solidFill>
              <a:srgbClr val="FF9999"/>
            </a:solidFill>
            <a:prstDash val="solid"/>
          </a:ln>
          <a:effectLst/>
        </p:spPr>
        <p:txBody>
          <a:bodyPr lIns="0" tIns="0" rIns="0" bIns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altLang="zh-CN" sz="3000" b="0" i="0" u="none" strike="noStrike" kern="0" cap="none" spc="0" normalizeH="0" baseline="0" noProof="0" dirty="0">
                <a:ln>
                  <a:noFill/>
                </a:ln>
                <a:solidFill>
                  <a:srgbClr val="FF9999"/>
                </a:solidFill>
                <a:effectLst/>
                <a:uLnTx/>
                <a:uFillTx/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rPr>
              <a:t>3</a:t>
            </a:r>
            <a:endParaRPr kumimoji="0" lang="en-US" altLang="zh-CN" sz="3000" b="0" i="0" u="none" strike="noStrike" kern="0" cap="none" spc="0" normalizeH="0" baseline="0" noProof="0" dirty="0">
              <a:ln>
                <a:noFill/>
              </a:ln>
              <a:solidFill>
                <a:srgbClr val="FF9999"/>
              </a:solidFill>
              <a:effectLst/>
              <a:uLnTx/>
              <a:uFillTx/>
              <a:latin typeface="Arial" panose="020B0604020202020204" pitchFamily="34" charset="0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sp>
        <p:nvSpPr>
          <p:cNvPr id="15" name="MH_Others_1"/>
          <p:cNvSpPr txBox="1"/>
          <p:nvPr>
            <p:custDataLst>
              <p:tags r:id="rId7"/>
            </p:custDataLst>
          </p:nvPr>
        </p:nvSpPr>
        <p:spPr>
          <a:xfrm>
            <a:off x="838786" y="2101715"/>
            <a:ext cx="2043664" cy="72228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4700" b="1" i="0" u="none" strike="noStrike" kern="0" cap="none" spc="0" normalizeH="0" baseline="0" noProof="0" dirty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rPr>
              <a:t>目  录</a:t>
            </a:r>
            <a:endParaRPr kumimoji="0" lang="zh-CN" altLang="en-US" sz="4700" b="1" i="0" u="none" strike="noStrike" kern="0" cap="none" spc="0" normalizeH="0" baseline="0" noProof="0" dirty="0">
              <a:ln>
                <a:noFill/>
              </a:ln>
              <a:solidFill>
                <a:schemeClr val="tx2">
                  <a:lumMod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sp>
        <p:nvSpPr>
          <p:cNvPr id="16" name="MH_Others_2"/>
          <p:cNvSpPr txBox="1"/>
          <p:nvPr>
            <p:custDataLst>
              <p:tags r:id="rId8"/>
            </p:custDataLst>
          </p:nvPr>
        </p:nvSpPr>
        <p:spPr>
          <a:xfrm>
            <a:off x="849108" y="2824003"/>
            <a:ext cx="2023020" cy="306425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altLang="zh-CN" sz="2000" b="1" i="0" u="none" strike="noStrike" kern="0" cap="none" spc="0" normalizeH="0" baseline="0" noProof="0" dirty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rPr>
              <a:t>CONTENTS</a:t>
            </a:r>
            <a:endParaRPr kumimoji="0" lang="zh-CN" altLang="en-US" sz="2000" b="1" i="0" u="none" strike="noStrike" kern="0" cap="none" spc="0" normalizeH="0" baseline="0" noProof="0" dirty="0">
              <a:ln>
                <a:noFill/>
              </a:ln>
              <a:solidFill>
                <a:schemeClr val="tx2">
                  <a:lumMod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直接连接符 1"/>
          <p:cNvCxnSpPr/>
          <p:nvPr>
            <p:custDataLst>
              <p:tags r:id="rId1"/>
            </p:custDataLst>
          </p:nvPr>
        </p:nvCxnSpPr>
        <p:spPr>
          <a:xfrm>
            <a:off x="4418383" y="2746588"/>
            <a:ext cx="2946611" cy="0"/>
          </a:xfrm>
          <a:prstGeom prst="line">
            <a:avLst/>
          </a:prstGeom>
          <a:noFill/>
          <a:ln w="12700" cap="flat" cmpd="sng" algn="ctr">
            <a:solidFill>
              <a:srgbClr val="FF9999"/>
            </a:solidFill>
            <a:prstDash val="solid"/>
            <a:miter lim="800000"/>
            <a:headEnd type="oval"/>
            <a:tailEnd type="oval"/>
          </a:ln>
          <a:effectLst/>
        </p:spPr>
      </p:cxnSp>
      <p:sp>
        <p:nvSpPr>
          <p:cNvPr id="3" name="矩形 2"/>
          <p:cNvSpPr/>
          <p:nvPr/>
        </p:nvSpPr>
        <p:spPr>
          <a:xfrm>
            <a:off x="4418383" y="2129431"/>
            <a:ext cx="3177862" cy="4921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lvl="0" algn="ctr">
              <a:defRPr/>
            </a:pPr>
            <a:r>
              <a:rPr lang="zh-CN" altLang="en-US" sz="3200" kern="0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  <a:cs typeface="+mn-ea"/>
                <a:sym typeface="Arial" panose="020B0604020202020204" pitchFamily="34" charset="0"/>
              </a:rPr>
              <a:t>硬件概述</a:t>
            </a:r>
            <a:endParaRPr lang="zh-CN" altLang="en-US" sz="3200" kern="0" dirty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ea typeface="微软雅黑" panose="020B0503020204020204" pitchFamily="34" charset="-122"/>
              <a:cs typeface="+mn-ea"/>
              <a:sym typeface="Arial" panose="020B0604020202020204" pitchFamily="34" charset="0"/>
            </a:endParaRPr>
          </a:p>
        </p:txBody>
      </p:sp>
      <p:grpSp>
        <p:nvGrpSpPr>
          <p:cNvPr id="8" name="组合 7"/>
          <p:cNvGrpSpPr/>
          <p:nvPr/>
        </p:nvGrpSpPr>
        <p:grpSpPr>
          <a:xfrm>
            <a:off x="885191" y="1214887"/>
            <a:ext cx="2722413" cy="2902102"/>
            <a:chOff x="999059" y="1708340"/>
            <a:chExt cx="3828393" cy="4080857"/>
          </a:xfrm>
        </p:grpSpPr>
        <p:grpSp>
          <p:nvGrpSpPr>
            <p:cNvPr id="9" name="组合 8"/>
            <p:cNvGrpSpPr/>
            <p:nvPr/>
          </p:nvGrpSpPr>
          <p:grpSpPr>
            <a:xfrm>
              <a:off x="999059" y="1708340"/>
              <a:ext cx="3828393" cy="4080857"/>
              <a:chOff x="3835400" y="1789113"/>
              <a:chExt cx="1468438" cy="1565275"/>
            </a:xfrm>
          </p:grpSpPr>
          <p:sp>
            <p:nvSpPr>
              <p:cNvPr id="12" name="Freeform 5"/>
              <p:cNvSpPr/>
              <p:nvPr/>
            </p:nvSpPr>
            <p:spPr bwMode="auto">
              <a:xfrm>
                <a:off x="4005263" y="1789113"/>
                <a:ext cx="1298575" cy="1565275"/>
              </a:xfrm>
              <a:custGeom>
                <a:avLst/>
                <a:gdLst>
                  <a:gd name="T0" fmla="*/ 304 w 304"/>
                  <a:gd name="T1" fmla="*/ 322 h 366"/>
                  <a:gd name="T2" fmla="*/ 260 w 304"/>
                  <a:gd name="T3" fmla="*/ 366 h 366"/>
                  <a:gd name="T4" fmla="*/ 0 w 304"/>
                  <a:gd name="T5" fmla="*/ 366 h 366"/>
                  <a:gd name="T6" fmla="*/ 0 w 304"/>
                  <a:gd name="T7" fmla="*/ 0 h 366"/>
                  <a:gd name="T8" fmla="*/ 260 w 304"/>
                  <a:gd name="T9" fmla="*/ 0 h 366"/>
                  <a:gd name="T10" fmla="*/ 304 w 304"/>
                  <a:gd name="T11" fmla="*/ 44 h 366"/>
                  <a:gd name="T12" fmla="*/ 304 w 304"/>
                  <a:gd name="T13" fmla="*/ 322 h 3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04" h="366">
                    <a:moveTo>
                      <a:pt x="304" y="322"/>
                    </a:moveTo>
                    <a:cubicBezTo>
                      <a:pt x="304" y="347"/>
                      <a:pt x="285" y="366"/>
                      <a:pt x="260" y="366"/>
                    </a:cubicBezTo>
                    <a:cubicBezTo>
                      <a:pt x="0" y="366"/>
                      <a:pt x="0" y="366"/>
                      <a:pt x="0" y="366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260" y="0"/>
                      <a:pt x="260" y="0"/>
                      <a:pt x="260" y="0"/>
                    </a:cubicBezTo>
                    <a:cubicBezTo>
                      <a:pt x="285" y="0"/>
                      <a:pt x="304" y="20"/>
                      <a:pt x="304" y="44"/>
                    </a:cubicBezTo>
                    <a:lnTo>
                      <a:pt x="304" y="322"/>
                    </a:lnTo>
                    <a:close/>
                  </a:path>
                </a:pathLst>
              </a:custGeom>
              <a:solidFill>
                <a:srgbClr val="CCCCC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128580" tIns="64290" rIns="128580" bIns="64290" numCol="1" anchor="t" anchorCtr="0" compatLnSpc="1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ea typeface="微软雅黑" panose="020B0503020204020204" pitchFamily="34" charset="-122"/>
                </a:endParaRPr>
              </a:p>
            </p:txBody>
          </p:sp>
          <p:sp>
            <p:nvSpPr>
              <p:cNvPr id="13" name="Freeform 6"/>
              <p:cNvSpPr/>
              <p:nvPr/>
            </p:nvSpPr>
            <p:spPr bwMode="auto">
              <a:xfrm>
                <a:off x="3967163" y="1789113"/>
                <a:ext cx="1298575" cy="1565275"/>
              </a:xfrm>
              <a:custGeom>
                <a:avLst/>
                <a:gdLst>
                  <a:gd name="T0" fmla="*/ 304 w 304"/>
                  <a:gd name="T1" fmla="*/ 322 h 366"/>
                  <a:gd name="T2" fmla="*/ 260 w 304"/>
                  <a:gd name="T3" fmla="*/ 366 h 366"/>
                  <a:gd name="T4" fmla="*/ 0 w 304"/>
                  <a:gd name="T5" fmla="*/ 366 h 366"/>
                  <a:gd name="T6" fmla="*/ 0 w 304"/>
                  <a:gd name="T7" fmla="*/ 0 h 366"/>
                  <a:gd name="T8" fmla="*/ 260 w 304"/>
                  <a:gd name="T9" fmla="*/ 0 h 366"/>
                  <a:gd name="T10" fmla="*/ 304 w 304"/>
                  <a:gd name="T11" fmla="*/ 44 h 366"/>
                  <a:gd name="T12" fmla="*/ 304 w 304"/>
                  <a:gd name="T13" fmla="*/ 322 h 3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04" h="366">
                    <a:moveTo>
                      <a:pt x="304" y="322"/>
                    </a:moveTo>
                    <a:cubicBezTo>
                      <a:pt x="304" y="347"/>
                      <a:pt x="284" y="366"/>
                      <a:pt x="260" y="366"/>
                    </a:cubicBezTo>
                    <a:cubicBezTo>
                      <a:pt x="0" y="366"/>
                      <a:pt x="0" y="366"/>
                      <a:pt x="0" y="366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260" y="0"/>
                      <a:pt x="260" y="0"/>
                      <a:pt x="260" y="0"/>
                    </a:cubicBezTo>
                    <a:cubicBezTo>
                      <a:pt x="284" y="0"/>
                      <a:pt x="304" y="20"/>
                      <a:pt x="304" y="44"/>
                    </a:cubicBezTo>
                    <a:lnTo>
                      <a:pt x="304" y="322"/>
                    </a:lnTo>
                    <a:close/>
                  </a:path>
                </a:pathLst>
              </a:custGeom>
              <a:solidFill>
                <a:schemeClr val="accent5">
                  <a:lumMod val="75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128580" tIns="64290" rIns="128580" bIns="64290" numCol="1" anchor="t" anchorCtr="0" compatLnSpc="1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ea typeface="微软雅黑" panose="020B0503020204020204" pitchFamily="34" charset="-122"/>
                </a:endParaRPr>
              </a:p>
            </p:txBody>
          </p:sp>
          <p:sp>
            <p:nvSpPr>
              <p:cNvPr id="14" name="Rectangle 8"/>
              <p:cNvSpPr>
                <a:spLocks noChangeArrowheads="1"/>
              </p:cNvSpPr>
              <p:nvPr/>
            </p:nvSpPr>
            <p:spPr bwMode="auto">
              <a:xfrm>
                <a:off x="4318000" y="2117726"/>
                <a:ext cx="674688" cy="342900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128580" tIns="64290" rIns="128580" bIns="64290" numCol="1" anchor="t" anchorCtr="0" compatLnSpc="1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ea typeface="微软雅黑" panose="020B0503020204020204" pitchFamily="34" charset="-122"/>
                </a:endParaRPr>
              </a:p>
            </p:txBody>
          </p:sp>
          <p:sp>
            <p:nvSpPr>
              <p:cNvPr id="15" name="Freeform 9"/>
              <p:cNvSpPr/>
              <p:nvPr/>
            </p:nvSpPr>
            <p:spPr bwMode="auto">
              <a:xfrm>
                <a:off x="3835400" y="1839913"/>
                <a:ext cx="234950" cy="73025"/>
              </a:xfrm>
              <a:custGeom>
                <a:avLst/>
                <a:gdLst>
                  <a:gd name="T0" fmla="*/ 55 w 55"/>
                  <a:gd name="T1" fmla="*/ 8 h 17"/>
                  <a:gd name="T2" fmla="*/ 46 w 55"/>
                  <a:gd name="T3" fmla="*/ 17 h 17"/>
                  <a:gd name="T4" fmla="*/ 8 w 55"/>
                  <a:gd name="T5" fmla="*/ 17 h 17"/>
                  <a:gd name="T6" fmla="*/ 0 w 55"/>
                  <a:gd name="T7" fmla="*/ 8 h 17"/>
                  <a:gd name="T8" fmla="*/ 0 w 55"/>
                  <a:gd name="T9" fmla="*/ 8 h 17"/>
                  <a:gd name="T10" fmla="*/ 8 w 55"/>
                  <a:gd name="T11" fmla="*/ 0 h 17"/>
                  <a:gd name="T12" fmla="*/ 46 w 55"/>
                  <a:gd name="T13" fmla="*/ 0 h 17"/>
                  <a:gd name="T14" fmla="*/ 55 w 55"/>
                  <a:gd name="T15" fmla="*/ 8 h 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55" h="17">
                    <a:moveTo>
                      <a:pt x="55" y="8"/>
                    </a:moveTo>
                    <a:cubicBezTo>
                      <a:pt x="55" y="13"/>
                      <a:pt x="51" y="17"/>
                      <a:pt x="46" y="17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3" y="17"/>
                      <a:pt x="0" y="13"/>
                      <a:pt x="0" y="8"/>
                    </a:cubicBezTo>
                    <a:cubicBezTo>
                      <a:pt x="0" y="8"/>
                      <a:pt x="0" y="8"/>
                      <a:pt x="0" y="8"/>
                    </a:cubicBezTo>
                    <a:cubicBezTo>
                      <a:pt x="0" y="3"/>
                      <a:pt x="3" y="0"/>
                      <a:pt x="8" y="0"/>
                    </a:cubicBezTo>
                    <a:cubicBezTo>
                      <a:pt x="46" y="0"/>
                      <a:pt x="46" y="0"/>
                      <a:pt x="46" y="0"/>
                    </a:cubicBezTo>
                    <a:cubicBezTo>
                      <a:pt x="51" y="0"/>
                      <a:pt x="55" y="3"/>
                      <a:pt x="55" y="8"/>
                    </a:cubicBezTo>
                    <a:close/>
                  </a:path>
                </a:pathLst>
              </a:custGeom>
              <a:solidFill>
                <a:schemeClr val="accent5">
                  <a:lumMod val="60000"/>
                  <a:lumOff val="40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128580" tIns="64290" rIns="128580" bIns="64290" numCol="1" anchor="t" anchorCtr="0" compatLnSpc="1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ea typeface="微软雅黑" panose="020B0503020204020204" pitchFamily="34" charset="-122"/>
                </a:endParaRPr>
              </a:p>
            </p:txBody>
          </p:sp>
          <p:sp>
            <p:nvSpPr>
              <p:cNvPr id="16" name="Freeform 10"/>
              <p:cNvSpPr/>
              <p:nvPr/>
            </p:nvSpPr>
            <p:spPr bwMode="auto">
              <a:xfrm>
                <a:off x="3835400" y="1976438"/>
                <a:ext cx="234950" cy="73025"/>
              </a:xfrm>
              <a:custGeom>
                <a:avLst/>
                <a:gdLst>
                  <a:gd name="T0" fmla="*/ 55 w 55"/>
                  <a:gd name="T1" fmla="*/ 9 h 17"/>
                  <a:gd name="T2" fmla="*/ 46 w 55"/>
                  <a:gd name="T3" fmla="*/ 17 h 17"/>
                  <a:gd name="T4" fmla="*/ 8 w 55"/>
                  <a:gd name="T5" fmla="*/ 17 h 17"/>
                  <a:gd name="T6" fmla="*/ 0 w 55"/>
                  <a:gd name="T7" fmla="*/ 9 h 17"/>
                  <a:gd name="T8" fmla="*/ 0 w 55"/>
                  <a:gd name="T9" fmla="*/ 9 h 17"/>
                  <a:gd name="T10" fmla="*/ 8 w 55"/>
                  <a:gd name="T11" fmla="*/ 0 h 17"/>
                  <a:gd name="T12" fmla="*/ 46 w 55"/>
                  <a:gd name="T13" fmla="*/ 0 h 17"/>
                  <a:gd name="T14" fmla="*/ 55 w 55"/>
                  <a:gd name="T15" fmla="*/ 9 h 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55" h="17">
                    <a:moveTo>
                      <a:pt x="55" y="9"/>
                    </a:moveTo>
                    <a:cubicBezTo>
                      <a:pt x="55" y="13"/>
                      <a:pt x="51" y="17"/>
                      <a:pt x="46" y="17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3" y="17"/>
                      <a:pt x="0" y="13"/>
                      <a:pt x="0" y="9"/>
                    </a:cubicBezTo>
                    <a:cubicBezTo>
                      <a:pt x="0" y="9"/>
                      <a:pt x="0" y="9"/>
                      <a:pt x="0" y="9"/>
                    </a:cubicBezTo>
                    <a:cubicBezTo>
                      <a:pt x="0" y="4"/>
                      <a:pt x="3" y="0"/>
                      <a:pt x="8" y="0"/>
                    </a:cubicBezTo>
                    <a:cubicBezTo>
                      <a:pt x="46" y="0"/>
                      <a:pt x="46" y="0"/>
                      <a:pt x="46" y="0"/>
                    </a:cubicBezTo>
                    <a:cubicBezTo>
                      <a:pt x="51" y="0"/>
                      <a:pt x="55" y="4"/>
                      <a:pt x="55" y="9"/>
                    </a:cubicBezTo>
                    <a:close/>
                  </a:path>
                </a:pathLst>
              </a:custGeom>
              <a:solidFill>
                <a:schemeClr val="accent5">
                  <a:lumMod val="60000"/>
                  <a:lumOff val="40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128580" tIns="64290" rIns="128580" bIns="64290" numCol="1" anchor="t" anchorCtr="0" compatLnSpc="1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ea typeface="微软雅黑" panose="020B0503020204020204" pitchFamily="34" charset="-122"/>
                </a:endParaRPr>
              </a:p>
            </p:txBody>
          </p:sp>
          <p:sp>
            <p:nvSpPr>
              <p:cNvPr id="17" name="Freeform 11"/>
              <p:cNvSpPr/>
              <p:nvPr/>
            </p:nvSpPr>
            <p:spPr bwMode="auto">
              <a:xfrm>
                <a:off x="3835400" y="2117726"/>
                <a:ext cx="234950" cy="73025"/>
              </a:xfrm>
              <a:custGeom>
                <a:avLst/>
                <a:gdLst>
                  <a:gd name="T0" fmla="*/ 55 w 55"/>
                  <a:gd name="T1" fmla="*/ 8 h 17"/>
                  <a:gd name="T2" fmla="*/ 46 w 55"/>
                  <a:gd name="T3" fmla="*/ 17 h 17"/>
                  <a:gd name="T4" fmla="*/ 8 w 55"/>
                  <a:gd name="T5" fmla="*/ 17 h 17"/>
                  <a:gd name="T6" fmla="*/ 0 w 55"/>
                  <a:gd name="T7" fmla="*/ 8 h 17"/>
                  <a:gd name="T8" fmla="*/ 0 w 55"/>
                  <a:gd name="T9" fmla="*/ 8 h 17"/>
                  <a:gd name="T10" fmla="*/ 8 w 55"/>
                  <a:gd name="T11" fmla="*/ 0 h 17"/>
                  <a:gd name="T12" fmla="*/ 46 w 55"/>
                  <a:gd name="T13" fmla="*/ 0 h 17"/>
                  <a:gd name="T14" fmla="*/ 55 w 55"/>
                  <a:gd name="T15" fmla="*/ 8 h 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55" h="17">
                    <a:moveTo>
                      <a:pt x="55" y="8"/>
                    </a:moveTo>
                    <a:cubicBezTo>
                      <a:pt x="55" y="13"/>
                      <a:pt x="51" y="17"/>
                      <a:pt x="46" y="17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3" y="17"/>
                      <a:pt x="0" y="13"/>
                      <a:pt x="0" y="8"/>
                    </a:cubicBezTo>
                    <a:cubicBezTo>
                      <a:pt x="0" y="8"/>
                      <a:pt x="0" y="8"/>
                      <a:pt x="0" y="8"/>
                    </a:cubicBezTo>
                    <a:cubicBezTo>
                      <a:pt x="0" y="4"/>
                      <a:pt x="3" y="0"/>
                      <a:pt x="8" y="0"/>
                    </a:cubicBezTo>
                    <a:cubicBezTo>
                      <a:pt x="46" y="0"/>
                      <a:pt x="46" y="0"/>
                      <a:pt x="46" y="0"/>
                    </a:cubicBezTo>
                    <a:cubicBezTo>
                      <a:pt x="51" y="0"/>
                      <a:pt x="55" y="4"/>
                      <a:pt x="55" y="8"/>
                    </a:cubicBezTo>
                    <a:close/>
                  </a:path>
                </a:pathLst>
              </a:custGeom>
              <a:solidFill>
                <a:schemeClr val="accent5">
                  <a:lumMod val="60000"/>
                  <a:lumOff val="40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128580" tIns="64290" rIns="128580" bIns="64290" numCol="1" anchor="t" anchorCtr="0" compatLnSpc="1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ea typeface="微软雅黑" panose="020B0503020204020204" pitchFamily="34" charset="-122"/>
                </a:endParaRPr>
              </a:p>
            </p:txBody>
          </p:sp>
          <p:sp>
            <p:nvSpPr>
              <p:cNvPr id="18" name="Freeform 12"/>
              <p:cNvSpPr/>
              <p:nvPr/>
            </p:nvSpPr>
            <p:spPr bwMode="auto">
              <a:xfrm>
                <a:off x="3835400" y="2259013"/>
                <a:ext cx="234950" cy="73025"/>
              </a:xfrm>
              <a:custGeom>
                <a:avLst/>
                <a:gdLst>
                  <a:gd name="T0" fmla="*/ 55 w 55"/>
                  <a:gd name="T1" fmla="*/ 8 h 17"/>
                  <a:gd name="T2" fmla="*/ 46 w 55"/>
                  <a:gd name="T3" fmla="*/ 17 h 17"/>
                  <a:gd name="T4" fmla="*/ 8 w 55"/>
                  <a:gd name="T5" fmla="*/ 17 h 17"/>
                  <a:gd name="T6" fmla="*/ 0 w 55"/>
                  <a:gd name="T7" fmla="*/ 8 h 17"/>
                  <a:gd name="T8" fmla="*/ 0 w 55"/>
                  <a:gd name="T9" fmla="*/ 8 h 17"/>
                  <a:gd name="T10" fmla="*/ 8 w 55"/>
                  <a:gd name="T11" fmla="*/ 0 h 17"/>
                  <a:gd name="T12" fmla="*/ 46 w 55"/>
                  <a:gd name="T13" fmla="*/ 0 h 17"/>
                  <a:gd name="T14" fmla="*/ 55 w 55"/>
                  <a:gd name="T15" fmla="*/ 8 h 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55" h="17">
                    <a:moveTo>
                      <a:pt x="55" y="8"/>
                    </a:moveTo>
                    <a:cubicBezTo>
                      <a:pt x="55" y="13"/>
                      <a:pt x="51" y="17"/>
                      <a:pt x="46" y="17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3" y="17"/>
                      <a:pt x="0" y="13"/>
                      <a:pt x="0" y="8"/>
                    </a:cubicBezTo>
                    <a:cubicBezTo>
                      <a:pt x="0" y="8"/>
                      <a:pt x="0" y="8"/>
                      <a:pt x="0" y="8"/>
                    </a:cubicBezTo>
                    <a:cubicBezTo>
                      <a:pt x="0" y="3"/>
                      <a:pt x="3" y="0"/>
                      <a:pt x="8" y="0"/>
                    </a:cubicBezTo>
                    <a:cubicBezTo>
                      <a:pt x="46" y="0"/>
                      <a:pt x="46" y="0"/>
                      <a:pt x="46" y="0"/>
                    </a:cubicBezTo>
                    <a:cubicBezTo>
                      <a:pt x="51" y="0"/>
                      <a:pt x="55" y="3"/>
                      <a:pt x="55" y="8"/>
                    </a:cubicBezTo>
                    <a:close/>
                  </a:path>
                </a:pathLst>
              </a:custGeom>
              <a:solidFill>
                <a:schemeClr val="accent5">
                  <a:lumMod val="60000"/>
                  <a:lumOff val="40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128580" tIns="64290" rIns="128580" bIns="64290" numCol="1" anchor="t" anchorCtr="0" compatLnSpc="1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ea typeface="微软雅黑" panose="020B0503020204020204" pitchFamily="34" charset="-122"/>
                </a:endParaRPr>
              </a:p>
            </p:txBody>
          </p:sp>
          <p:sp>
            <p:nvSpPr>
              <p:cNvPr id="19" name="Freeform 13"/>
              <p:cNvSpPr/>
              <p:nvPr/>
            </p:nvSpPr>
            <p:spPr bwMode="auto">
              <a:xfrm>
                <a:off x="3835400" y="2397126"/>
                <a:ext cx="234950" cy="71438"/>
              </a:xfrm>
              <a:custGeom>
                <a:avLst/>
                <a:gdLst>
                  <a:gd name="T0" fmla="*/ 55 w 55"/>
                  <a:gd name="T1" fmla="*/ 9 h 17"/>
                  <a:gd name="T2" fmla="*/ 46 w 55"/>
                  <a:gd name="T3" fmla="*/ 17 h 17"/>
                  <a:gd name="T4" fmla="*/ 8 w 55"/>
                  <a:gd name="T5" fmla="*/ 17 h 17"/>
                  <a:gd name="T6" fmla="*/ 0 w 55"/>
                  <a:gd name="T7" fmla="*/ 9 h 17"/>
                  <a:gd name="T8" fmla="*/ 0 w 55"/>
                  <a:gd name="T9" fmla="*/ 9 h 17"/>
                  <a:gd name="T10" fmla="*/ 8 w 55"/>
                  <a:gd name="T11" fmla="*/ 0 h 17"/>
                  <a:gd name="T12" fmla="*/ 46 w 55"/>
                  <a:gd name="T13" fmla="*/ 0 h 17"/>
                  <a:gd name="T14" fmla="*/ 55 w 55"/>
                  <a:gd name="T15" fmla="*/ 9 h 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55" h="17">
                    <a:moveTo>
                      <a:pt x="55" y="9"/>
                    </a:moveTo>
                    <a:cubicBezTo>
                      <a:pt x="55" y="13"/>
                      <a:pt x="51" y="17"/>
                      <a:pt x="46" y="17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3" y="17"/>
                      <a:pt x="0" y="13"/>
                      <a:pt x="0" y="9"/>
                    </a:cubicBezTo>
                    <a:cubicBezTo>
                      <a:pt x="0" y="9"/>
                      <a:pt x="0" y="9"/>
                      <a:pt x="0" y="9"/>
                    </a:cubicBezTo>
                    <a:cubicBezTo>
                      <a:pt x="0" y="4"/>
                      <a:pt x="3" y="0"/>
                      <a:pt x="8" y="0"/>
                    </a:cubicBezTo>
                    <a:cubicBezTo>
                      <a:pt x="46" y="0"/>
                      <a:pt x="46" y="0"/>
                      <a:pt x="46" y="0"/>
                    </a:cubicBezTo>
                    <a:cubicBezTo>
                      <a:pt x="51" y="0"/>
                      <a:pt x="55" y="4"/>
                      <a:pt x="55" y="9"/>
                    </a:cubicBezTo>
                    <a:close/>
                  </a:path>
                </a:pathLst>
              </a:custGeom>
              <a:solidFill>
                <a:schemeClr val="accent5">
                  <a:lumMod val="60000"/>
                  <a:lumOff val="40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128580" tIns="64290" rIns="128580" bIns="64290" numCol="1" anchor="t" anchorCtr="0" compatLnSpc="1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ea typeface="微软雅黑" panose="020B0503020204020204" pitchFamily="34" charset="-122"/>
                </a:endParaRPr>
              </a:p>
            </p:txBody>
          </p:sp>
          <p:sp>
            <p:nvSpPr>
              <p:cNvPr id="20" name="Freeform 14"/>
              <p:cNvSpPr/>
              <p:nvPr/>
            </p:nvSpPr>
            <p:spPr bwMode="auto">
              <a:xfrm>
                <a:off x="3835400" y="2536826"/>
                <a:ext cx="234950" cy="73025"/>
              </a:xfrm>
              <a:custGeom>
                <a:avLst/>
                <a:gdLst>
                  <a:gd name="T0" fmla="*/ 55 w 55"/>
                  <a:gd name="T1" fmla="*/ 8 h 17"/>
                  <a:gd name="T2" fmla="*/ 46 w 55"/>
                  <a:gd name="T3" fmla="*/ 17 h 17"/>
                  <a:gd name="T4" fmla="*/ 8 w 55"/>
                  <a:gd name="T5" fmla="*/ 17 h 17"/>
                  <a:gd name="T6" fmla="*/ 0 w 55"/>
                  <a:gd name="T7" fmla="*/ 8 h 17"/>
                  <a:gd name="T8" fmla="*/ 0 w 55"/>
                  <a:gd name="T9" fmla="*/ 8 h 17"/>
                  <a:gd name="T10" fmla="*/ 8 w 55"/>
                  <a:gd name="T11" fmla="*/ 0 h 17"/>
                  <a:gd name="T12" fmla="*/ 46 w 55"/>
                  <a:gd name="T13" fmla="*/ 0 h 17"/>
                  <a:gd name="T14" fmla="*/ 55 w 55"/>
                  <a:gd name="T15" fmla="*/ 8 h 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55" h="17">
                    <a:moveTo>
                      <a:pt x="55" y="8"/>
                    </a:moveTo>
                    <a:cubicBezTo>
                      <a:pt x="55" y="13"/>
                      <a:pt x="51" y="17"/>
                      <a:pt x="46" y="17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3" y="17"/>
                      <a:pt x="0" y="13"/>
                      <a:pt x="0" y="8"/>
                    </a:cubicBezTo>
                    <a:cubicBezTo>
                      <a:pt x="0" y="8"/>
                      <a:pt x="0" y="8"/>
                      <a:pt x="0" y="8"/>
                    </a:cubicBezTo>
                    <a:cubicBezTo>
                      <a:pt x="0" y="4"/>
                      <a:pt x="3" y="0"/>
                      <a:pt x="8" y="0"/>
                    </a:cubicBezTo>
                    <a:cubicBezTo>
                      <a:pt x="46" y="0"/>
                      <a:pt x="46" y="0"/>
                      <a:pt x="46" y="0"/>
                    </a:cubicBezTo>
                    <a:cubicBezTo>
                      <a:pt x="51" y="0"/>
                      <a:pt x="55" y="4"/>
                      <a:pt x="55" y="8"/>
                    </a:cubicBezTo>
                    <a:close/>
                  </a:path>
                </a:pathLst>
              </a:custGeom>
              <a:solidFill>
                <a:schemeClr val="accent5">
                  <a:lumMod val="60000"/>
                  <a:lumOff val="40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128580" tIns="64290" rIns="128580" bIns="64290" numCol="1" anchor="t" anchorCtr="0" compatLnSpc="1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ea typeface="微软雅黑" panose="020B0503020204020204" pitchFamily="34" charset="-122"/>
                </a:endParaRPr>
              </a:p>
            </p:txBody>
          </p:sp>
          <p:sp>
            <p:nvSpPr>
              <p:cNvPr id="21" name="Freeform 15"/>
              <p:cNvSpPr/>
              <p:nvPr/>
            </p:nvSpPr>
            <p:spPr bwMode="auto">
              <a:xfrm>
                <a:off x="3835400" y="2678113"/>
                <a:ext cx="234950" cy="73025"/>
              </a:xfrm>
              <a:custGeom>
                <a:avLst/>
                <a:gdLst>
                  <a:gd name="T0" fmla="*/ 55 w 55"/>
                  <a:gd name="T1" fmla="*/ 8 h 17"/>
                  <a:gd name="T2" fmla="*/ 46 w 55"/>
                  <a:gd name="T3" fmla="*/ 17 h 17"/>
                  <a:gd name="T4" fmla="*/ 8 w 55"/>
                  <a:gd name="T5" fmla="*/ 17 h 17"/>
                  <a:gd name="T6" fmla="*/ 0 w 55"/>
                  <a:gd name="T7" fmla="*/ 8 h 17"/>
                  <a:gd name="T8" fmla="*/ 0 w 55"/>
                  <a:gd name="T9" fmla="*/ 8 h 17"/>
                  <a:gd name="T10" fmla="*/ 8 w 55"/>
                  <a:gd name="T11" fmla="*/ 0 h 17"/>
                  <a:gd name="T12" fmla="*/ 46 w 55"/>
                  <a:gd name="T13" fmla="*/ 0 h 17"/>
                  <a:gd name="T14" fmla="*/ 55 w 55"/>
                  <a:gd name="T15" fmla="*/ 8 h 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55" h="17">
                    <a:moveTo>
                      <a:pt x="55" y="8"/>
                    </a:moveTo>
                    <a:cubicBezTo>
                      <a:pt x="55" y="13"/>
                      <a:pt x="51" y="17"/>
                      <a:pt x="46" y="17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3" y="17"/>
                      <a:pt x="0" y="13"/>
                      <a:pt x="0" y="8"/>
                    </a:cubicBezTo>
                    <a:cubicBezTo>
                      <a:pt x="0" y="8"/>
                      <a:pt x="0" y="8"/>
                      <a:pt x="0" y="8"/>
                    </a:cubicBezTo>
                    <a:cubicBezTo>
                      <a:pt x="0" y="3"/>
                      <a:pt x="3" y="0"/>
                      <a:pt x="8" y="0"/>
                    </a:cubicBezTo>
                    <a:cubicBezTo>
                      <a:pt x="46" y="0"/>
                      <a:pt x="46" y="0"/>
                      <a:pt x="46" y="0"/>
                    </a:cubicBezTo>
                    <a:cubicBezTo>
                      <a:pt x="51" y="0"/>
                      <a:pt x="55" y="3"/>
                      <a:pt x="55" y="8"/>
                    </a:cubicBezTo>
                    <a:close/>
                  </a:path>
                </a:pathLst>
              </a:custGeom>
              <a:solidFill>
                <a:schemeClr val="accent5">
                  <a:lumMod val="60000"/>
                  <a:lumOff val="40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128580" tIns="64290" rIns="128580" bIns="64290" numCol="1" anchor="t" anchorCtr="0" compatLnSpc="1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ea typeface="微软雅黑" panose="020B0503020204020204" pitchFamily="34" charset="-122"/>
                </a:endParaRPr>
              </a:p>
            </p:txBody>
          </p:sp>
          <p:sp>
            <p:nvSpPr>
              <p:cNvPr id="22" name="Freeform 16"/>
              <p:cNvSpPr/>
              <p:nvPr/>
            </p:nvSpPr>
            <p:spPr bwMode="auto">
              <a:xfrm>
                <a:off x="3835400" y="2816226"/>
                <a:ext cx="234950" cy="71438"/>
              </a:xfrm>
              <a:custGeom>
                <a:avLst/>
                <a:gdLst>
                  <a:gd name="T0" fmla="*/ 55 w 55"/>
                  <a:gd name="T1" fmla="*/ 9 h 17"/>
                  <a:gd name="T2" fmla="*/ 46 w 55"/>
                  <a:gd name="T3" fmla="*/ 17 h 17"/>
                  <a:gd name="T4" fmla="*/ 8 w 55"/>
                  <a:gd name="T5" fmla="*/ 17 h 17"/>
                  <a:gd name="T6" fmla="*/ 0 w 55"/>
                  <a:gd name="T7" fmla="*/ 9 h 17"/>
                  <a:gd name="T8" fmla="*/ 0 w 55"/>
                  <a:gd name="T9" fmla="*/ 9 h 17"/>
                  <a:gd name="T10" fmla="*/ 8 w 55"/>
                  <a:gd name="T11" fmla="*/ 0 h 17"/>
                  <a:gd name="T12" fmla="*/ 46 w 55"/>
                  <a:gd name="T13" fmla="*/ 0 h 17"/>
                  <a:gd name="T14" fmla="*/ 55 w 55"/>
                  <a:gd name="T15" fmla="*/ 9 h 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55" h="17">
                    <a:moveTo>
                      <a:pt x="55" y="9"/>
                    </a:moveTo>
                    <a:cubicBezTo>
                      <a:pt x="55" y="13"/>
                      <a:pt x="51" y="17"/>
                      <a:pt x="46" y="17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3" y="17"/>
                      <a:pt x="0" y="13"/>
                      <a:pt x="0" y="9"/>
                    </a:cubicBezTo>
                    <a:cubicBezTo>
                      <a:pt x="0" y="9"/>
                      <a:pt x="0" y="9"/>
                      <a:pt x="0" y="9"/>
                    </a:cubicBezTo>
                    <a:cubicBezTo>
                      <a:pt x="0" y="4"/>
                      <a:pt x="3" y="0"/>
                      <a:pt x="8" y="0"/>
                    </a:cubicBezTo>
                    <a:cubicBezTo>
                      <a:pt x="46" y="0"/>
                      <a:pt x="46" y="0"/>
                      <a:pt x="46" y="0"/>
                    </a:cubicBezTo>
                    <a:cubicBezTo>
                      <a:pt x="51" y="0"/>
                      <a:pt x="55" y="4"/>
                      <a:pt x="55" y="9"/>
                    </a:cubicBezTo>
                    <a:close/>
                  </a:path>
                </a:pathLst>
              </a:custGeom>
              <a:solidFill>
                <a:schemeClr val="accent5">
                  <a:lumMod val="60000"/>
                  <a:lumOff val="40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128580" tIns="64290" rIns="128580" bIns="64290" numCol="1" anchor="t" anchorCtr="0" compatLnSpc="1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ea typeface="微软雅黑" panose="020B0503020204020204" pitchFamily="34" charset="-122"/>
                </a:endParaRPr>
              </a:p>
            </p:txBody>
          </p:sp>
          <p:sp>
            <p:nvSpPr>
              <p:cNvPr id="23" name="Freeform 17"/>
              <p:cNvSpPr/>
              <p:nvPr/>
            </p:nvSpPr>
            <p:spPr bwMode="auto">
              <a:xfrm>
                <a:off x="3835400" y="2955926"/>
                <a:ext cx="234950" cy="73025"/>
              </a:xfrm>
              <a:custGeom>
                <a:avLst/>
                <a:gdLst>
                  <a:gd name="T0" fmla="*/ 55 w 55"/>
                  <a:gd name="T1" fmla="*/ 8 h 17"/>
                  <a:gd name="T2" fmla="*/ 46 w 55"/>
                  <a:gd name="T3" fmla="*/ 17 h 17"/>
                  <a:gd name="T4" fmla="*/ 8 w 55"/>
                  <a:gd name="T5" fmla="*/ 17 h 17"/>
                  <a:gd name="T6" fmla="*/ 0 w 55"/>
                  <a:gd name="T7" fmla="*/ 8 h 17"/>
                  <a:gd name="T8" fmla="*/ 0 w 55"/>
                  <a:gd name="T9" fmla="*/ 8 h 17"/>
                  <a:gd name="T10" fmla="*/ 8 w 55"/>
                  <a:gd name="T11" fmla="*/ 0 h 17"/>
                  <a:gd name="T12" fmla="*/ 46 w 55"/>
                  <a:gd name="T13" fmla="*/ 0 h 17"/>
                  <a:gd name="T14" fmla="*/ 55 w 55"/>
                  <a:gd name="T15" fmla="*/ 8 h 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55" h="17">
                    <a:moveTo>
                      <a:pt x="55" y="8"/>
                    </a:moveTo>
                    <a:cubicBezTo>
                      <a:pt x="55" y="13"/>
                      <a:pt x="51" y="17"/>
                      <a:pt x="46" y="17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3" y="17"/>
                      <a:pt x="0" y="13"/>
                      <a:pt x="0" y="8"/>
                    </a:cubicBezTo>
                    <a:cubicBezTo>
                      <a:pt x="0" y="8"/>
                      <a:pt x="0" y="8"/>
                      <a:pt x="0" y="8"/>
                    </a:cubicBezTo>
                    <a:cubicBezTo>
                      <a:pt x="0" y="4"/>
                      <a:pt x="3" y="0"/>
                      <a:pt x="8" y="0"/>
                    </a:cubicBezTo>
                    <a:cubicBezTo>
                      <a:pt x="46" y="0"/>
                      <a:pt x="46" y="0"/>
                      <a:pt x="46" y="0"/>
                    </a:cubicBezTo>
                    <a:cubicBezTo>
                      <a:pt x="51" y="0"/>
                      <a:pt x="55" y="4"/>
                      <a:pt x="55" y="8"/>
                    </a:cubicBezTo>
                    <a:close/>
                  </a:path>
                </a:pathLst>
              </a:custGeom>
              <a:solidFill>
                <a:schemeClr val="accent5">
                  <a:lumMod val="60000"/>
                  <a:lumOff val="40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128580" tIns="64290" rIns="128580" bIns="64290" numCol="1" anchor="t" anchorCtr="0" compatLnSpc="1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ea typeface="微软雅黑" panose="020B0503020204020204" pitchFamily="34" charset="-122"/>
                </a:endParaRPr>
              </a:p>
            </p:txBody>
          </p:sp>
          <p:sp>
            <p:nvSpPr>
              <p:cNvPr id="24" name="Freeform 18"/>
              <p:cNvSpPr/>
              <p:nvPr/>
            </p:nvSpPr>
            <p:spPr bwMode="auto">
              <a:xfrm>
                <a:off x="3835400" y="3097213"/>
                <a:ext cx="234950" cy="73025"/>
              </a:xfrm>
              <a:custGeom>
                <a:avLst/>
                <a:gdLst>
                  <a:gd name="T0" fmla="*/ 55 w 55"/>
                  <a:gd name="T1" fmla="*/ 8 h 17"/>
                  <a:gd name="T2" fmla="*/ 46 w 55"/>
                  <a:gd name="T3" fmla="*/ 17 h 17"/>
                  <a:gd name="T4" fmla="*/ 8 w 55"/>
                  <a:gd name="T5" fmla="*/ 17 h 17"/>
                  <a:gd name="T6" fmla="*/ 0 w 55"/>
                  <a:gd name="T7" fmla="*/ 8 h 17"/>
                  <a:gd name="T8" fmla="*/ 0 w 55"/>
                  <a:gd name="T9" fmla="*/ 8 h 17"/>
                  <a:gd name="T10" fmla="*/ 8 w 55"/>
                  <a:gd name="T11" fmla="*/ 0 h 17"/>
                  <a:gd name="T12" fmla="*/ 46 w 55"/>
                  <a:gd name="T13" fmla="*/ 0 h 17"/>
                  <a:gd name="T14" fmla="*/ 55 w 55"/>
                  <a:gd name="T15" fmla="*/ 8 h 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55" h="17">
                    <a:moveTo>
                      <a:pt x="55" y="8"/>
                    </a:moveTo>
                    <a:cubicBezTo>
                      <a:pt x="55" y="13"/>
                      <a:pt x="51" y="17"/>
                      <a:pt x="46" y="17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3" y="17"/>
                      <a:pt x="0" y="13"/>
                      <a:pt x="0" y="8"/>
                    </a:cubicBezTo>
                    <a:cubicBezTo>
                      <a:pt x="0" y="8"/>
                      <a:pt x="0" y="8"/>
                      <a:pt x="0" y="8"/>
                    </a:cubicBezTo>
                    <a:cubicBezTo>
                      <a:pt x="0" y="3"/>
                      <a:pt x="3" y="0"/>
                      <a:pt x="8" y="0"/>
                    </a:cubicBezTo>
                    <a:cubicBezTo>
                      <a:pt x="46" y="0"/>
                      <a:pt x="46" y="0"/>
                      <a:pt x="46" y="0"/>
                    </a:cubicBezTo>
                    <a:cubicBezTo>
                      <a:pt x="51" y="0"/>
                      <a:pt x="55" y="3"/>
                      <a:pt x="55" y="8"/>
                    </a:cubicBezTo>
                    <a:close/>
                  </a:path>
                </a:pathLst>
              </a:custGeom>
              <a:solidFill>
                <a:schemeClr val="accent5">
                  <a:lumMod val="60000"/>
                  <a:lumOff val="40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128580" tIns="64290" rIns="128580" bIns="64290" numCol="1" anchor="t" anchorCtr="0" compatLnSpc="1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ea typeface="微软雅黑" panose="020B0503020204020204" pitchFamily="34" charset="-122"/>
                </a:endParaRPr>
              </a:p>
            </p:txBody>
          </p:sp>
          <p:sp>
            <p:nvSpPr>
              <p:cNvPr id="25" name="Freeform 19"/>
              <p:cNvSpPr/>
              <p:nvPr/>
            </p:nvSpPr>
            <p:spPr bwMode="auto">
              <a:xfrm>
                <a:off x="3835400" y="3235326"/>
                <a:ext cx="234950" cy="71438"/>
              </a:xfrm>
              <a:custGeom>
                <a:avLst/>
                <a:gdLst>
                  <a:gd name="T0" fmla="*/ 55 w 55"/>
                  <a:gd name="T1" fmla="*/ 9 h 17"/>
                  <a:gd name="T2" fmla="*/ 46 w 55"/>
                  <a:gd name="T3" fmla="*/ 17 h 17"/>
                  <a:gd name="T4" fmla="*/ 8 w 55"/>
                  <a:gd name="T5" fmla="*/ 17 h 17"/>
                  <a:gd name="T6" fmla="*/ 0 w 55"/>
                  <a:gd name="T7" fmla="*/ 9 h 17"/>
                  <a:gd name="T8" fmla="*/ 0 w 55"/>
                  <a:gd name="T9" fmla="*/ 9 h 17"/>
                  <a:gd name="T10" fmla="*/ 8 w 55"/>
                  <a:gd name="T11" fmla="*/ 0 h 17"/>
                  <a:gd name="T12" fmla="*/ 46 w 55"/>
                  <a:gd name="T13" fmla="*/ 0 h 17"/>
                  <a:gd name="T14" fmla="*/ 55 w 55"/>
                  <a:gd name="T15" fmla="*/ 9 h 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55" h="17">
                    <a:moveTo>
                      <a:pt x="55" y="9"/>
                    </a:moveTo>
                    <a:cubicBezTo>
                      <a:pt x="55" y="13"/>
                      <a:pt x="51" y="17"/>
                      <a:pt x="46" y="17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3" y="17"/>
                      <a:pt x="0" y="13"/>
                      <a:pt x="0" y="9"/>
                    </a:cubicBezTo>
                    <a:cubicBezTo>
                      <a:pt x="0" y="9"/>
                      <a:pt x="0" y="9"/>
                      <a:pt x="0" y="9"/>
                    </a:cubicBezTo>
                    <a:cubicBezTo>
                      <a:pt x="0" y="4"/>
                      <a:pt x="3" y="0"/>
                      <a:pt x="8" y="0"/>
                    </a:cubicBezTo>
                    <a:cubicBezTo>
                      <a:pt x="46" y="0"/>
                      <a:pt x="46" y="0"/>
                      <a:pt x="46" y="0"/>
                    </a:cubicBezTo>
                    <a:cubicBezTo>
                      <a:pt x="51" y="0"/>
                      <a:pt x="55" y="4"/>
                      <a:pt x="55" y="9"/>
                    </a:cubicBezTo>
                    <a:close/>
                  </a:path>
                </a:pathLst>
              </a:custGeom>
              <a:solidFill>
                <a:schemeClr val="accent5">
                  <a:lumMod val="60000"/>
                  <a:lumOff val="40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128580" tIns="64290" rIns="128580" bIns="64290" numCol="1" anchor="t" anchorCtr="0" compatLnSpc="1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ea typeface="微软雅黑" panose="020B0503020204020204" pitchFamily="34" charset="-122"/>
                </a:endParaRPr>
              </a:p>
            </p:txBody>
          </p:sp>
        </p:grpSp>
        <p:sp>
          <p:nvSpPr>
            <p:cNvPr id="10" name="矩形 259"/>
            <p:cNvSpPr>
              <a:spLocks noChangeArrowheads="1"/>
            </p:cNvSpPr>
            <p:nvPr/>
          </p:nvSpPr>
          <p:spPr bwMode="auto">
            <a:xfrm>
              <a:off x="2306379" y="2775471"/>
              <a:ext cx="1656605" cy="5626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Calibri" panose="020F0502020204030204" pitchFamily="34" charset="0"/>
                </a:defRPr>
              </a:lvl9pPr>
            </a:lstStyle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None/>
                <a:defRPr/>
              </a:pPr>
              <a:r>
                <a:rPr kumimoji="0" lang="en-US" altLang="zh-CN" sz="2600" b="0" i="0" u="none" strike="noStrike" kern="0" cap="none" spc="0" normalizeH="0" baseline="0" noProof="0" dirty="0">
                  <a:ln>
                    <a:noFill/>
                  </a:ln>
                  <a:solidFill>
                    <a:srgbClr val="4D4D4D"/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  <a:cs typeface="Arial" panose="020B0604020202020204" pitchFamily="34" charset="0"/>
                  <a:sym typeface="Calibri" panose="020F0502020204030204" pitchFamily="34" charset="0"/>
                </a:rPr>
                <a:t>01</a:t>
              </a:r>
              <a:endParaRPr kumimoji="0" lang="zh-CN" altLang="en-US" sz="1300" b="0" i="0" u="none" strike="noStrike" kern="0" cap="none" spc="0" normalizeH="0" baseline="0" noProof="0" dirty="0">
                <a:ln>
                  <a:noFill/>
                </a:ln>
                <a:solidFill>
                  <a:srgbClr val="4D4D4D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  <a:sym typeface="Calibri" panose="020F0502020204030204" pitchFamily="34" charset="0"/>
              </a:endParaRPr>
            </a:p>
          </p:txBody>
        </p:sp>
        <p:sp>
          <p:nvSpPr>
            <p:cNvPr id="11" name="矩形 259"/>
            <p:cNvSpPr>
              <a:spLocks noChangeArrowheads="1"/>
            </p:cNvSpPr>
            <p:nvPr/>
          </p:nvSpPr>
          <p:spPr bwMode="auto">
            <a:xfrm>
              <a:off x="2385140" y="3684560"/>
              <a:ext cx="1577843" cy="12637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Calibri" panose="020F0502020204030204" pitchFamily="34" charset="0"/>
                </a:defRPr>
              </a:lvl9pPr>
            </a:lstStyle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None/>
                <a:defRPr/>
              </a:pPr>
              <a:r>
                <a:rPr kumimoji="0" lang="zh-CN" altLang="en-US" sz="2000" b="0" i="0" u="none" strike="noStrike" kern="0" cap="none" spc="0" normalizeH="0" baseline="0" noProof="0" dirty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  <a:cs typeface="Arial" panose="020B0604020202020204" pitchFamily="34" charset="0"/>
                  <a:sym typeface="Calibri" panose="020F0502020204030204" pitchFamily="34" charset="0"/>
                </a:rPr>
                <a:t>章节</a:t>
              </a:r>
              <a:endParaRPr kumimoji="0" lang="en-US" altLang="zh-CN" sz="10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  <a:sym typeface="Calibri" panose="020F0502020204030204" pitchFamily="34" charset="0"/>
              </a:endParaRPr>
            </a:p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None/>
                <a:defRPr/>
              </a:pPr>
              <a:r>
                <a:rPr kumimoji="0" lang="en-US" altLang="zh-CN" sz="3200" b="0" i="0" u="none" strike="noStrike" kern="0" cap="none" spc="0" normalizeH="0" baseline="0" noProof="0" dirty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  <a:cs typeface="Arial" panose="020B0604020202020204" pitchFamily="34" charset="0"/>
                  <a:sym typeface="Calibri" panose="020F0502020204030204" pitchFamily="34" charset="0"/>
                </a:rPr>
                <a:t>PART</a:t>
              </a:r>
              <a:endParaRPr kumimoji="0" lang="en-US" altLang="zh-CN" sz="38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  <a:sym typeface="Calibri" panose="020F0502020204030204" pitchFamily="34" charset="0"/>
              </a:endParaRPr>
            </a:p>
          </p:txBody>
        </p:sp>
      </p:grp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722294" y="197427"/>
            <a:ext cx="1097280" cy="36830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dirty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硬件概述</a:t>
            </a:r>
            <a:endParaRPr lang="zh-CN" altLang="en-US" dirty="0">
              <a:solidFill>
                <a:schemeClr val="tx1">
                  <a:lumMod val="85000"/>
                  <a:lumOff val="1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3" name="矩形 47"/>
          <p:cNvSpPr>
            <a:spLocks noChangeArrowheads="1"/>
          </p:cNvSpPr>
          <p:nvPr/>
        </p:nvSpPr>
        <p:spPr bwMode="auto">
          <a:xfrm>
            <a:off x="1372235" y="728345"/>
            <a:ext cx="3989070" cy="3945255"/>
          </a:xfrm>
          <a:prstGeom prst="rect">
            <a:avLst/>
          </a:prstGeom>
          <a:noFill/>
          <a:ln>
            <a:noFill/>
          </a:ln>
        </p:spPr>
        <p:txBody>
          <a:bodyPr wrap="square" lIns="68573" tIns="34287" rIns="68573" bIns="34287">
            <a:spAutoFit/>
          </a:bodyPr>
          <a:lstStyle/>
          <a:p>
            <a:pPr defTabSz="685800">
              <a:lnSpc>
                <a:spcPct val="150000"/>
              </a:lnSpc>
              <a:spcAft>
                <a:spcPts val="375"/>
              </a:spcAft>
              <a:defRPr/>
            </a:pPr>
            <a:r>
              <a:rPr lang="zh-CN" altLang="en-US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微软雅黑" panose="020B0503020204020204" pitchFamily="34" charset="-122"/>
              </a:rPr>
              <a:t>SD 存储卡( Secure Digital Memory Card)是一种基于半导体快闪存储器的新一代高速存储设备。SD 存储卡的技术是从 MMC 卡（MultiMedia Card）格式上发展而来，在兼容 SD 存储卡基础上发展了 SDIO( SD Input/ Output)卡，此兼容性包括机械，电子，电力，信号和软件，通常将 SD、SDIO 卡俗称 SD 存储卡。SD 卡具有高记忆容量、快速数据传输率、极大的移动灵活性以及很好的安全性，它被广泛地应用于便携式装置上，例如数码相机、平板电脑和多媒体播放器等。目前一般都用 Micro SD Card 替代 SD 卡，原名 Trans-flash Card（TF 卡），因为体积小巧。</a:t>
            </a:r>
            <a:endParaRPr lang="zh-CN" altLang="en-US" sz="1400" dirty="0">
              <a:solidFill>
                <a:schemeClr val="tx1">
                  <a:lumMod val="65000"/>
                  <a:lumOff val="3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微软雅黑" panose="020B0503020204020204" pitchFamily="34" charset="-122"/>
            </a:endParaRPr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049010" y="1520825"/>
            <a:ext cx="1762125" cy="1724025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直接连接符 1"/>
          <p:cNvCxnSpPr/>
          <p:nvPr>
            <p:custDataLst>
              <p:tags r:id="rId1"/>
            </p:custDataLst>
          </p:nvPr>
        </p:nvCxnSpPr>
        <p:spPr>
          <a:xfrm>
            <a:off x="4418383" y="2746588"/>
            <a:ext cx="2946611" cy="0"/>
          </a:xfrm>
          <a:prstGeom prst="line">
            <a:avLst/>
          </a:prstGeom>
          <a:noFill/>
          <a:ln w="12700" cap="flat" cmpd="sng" algn="ctr">
            <a:solidFill>
              <a:srgbClr val="FF9999"/>
            </a:solidFill>
            <a:prstDash val="solid"/>
            <a:miter lim="800000"/>
            <a:headEnd type="oval"/>
            <a:tailEnd type="oval"/>
          </a:ln>
          <a:effectLst/>
        </p:spPr>
      </p:cxnSp>
      <p:sp>
        <p:nvSpPr>
          <p:cNvPr id="3" name="矩形 2"/>
          <p:cNvSpPr/>
          <p:nvPr/>
        </p:nvSpPr>
        <p:spPr>
          <a:xfrm>
            <a:off x="4418383" y="2129431"/>
            <a:ext cx="3177862" cy="4921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lvl="0" algn="ctr">
              <a:defRPr/>
            </a:pPr>
            <a:r>
              <a:rPr lang="zh-CN" altLang="en-US" sz="3200" kern="0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  <a:cs typeface="+mn-ea"/>
                <a:sym typeface="Arial" panose="020B0604020202020204" pitchFamily="34" charset="0"/>
              </a:rPr>
              <a:t>指令学习</a:t>
            </a:r>
            <a:endParaRPr lang="zh-CN" altLang="en-US" sz="3200" kern="0" dirty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ea typeface="微软雅黑" panose="020B0503020204020204" pitchFamily="34" charset="-122"/>
              <a:cs typeface="+mn-ea"/>
              <a:sym typeface="Arial" panose="020B0604020202020204" pitchFamily="34" charset="0"/>
            </a:endParaRPr>
          </a:p>
        </p:txBody>
      </p:sp>
      <p:grpSp>
        <p:nvGrpSpPr>
          <p:cNvPr id="8" name="组合 7"/>
          <p:cNvGrpSpPr/>
          <p:nvPr/>
        </p:nvGrpSpPr>
        <p:grpSpPr>
          <a:xfrm>
            <a:off x="885191" y="1214887"/>
            <a:ext cx="2722413" cy="2902102"/>
            <a:chOff x="999059" y="1708340"/>
            <a:chExt cx="3828393" cy="4080857"/>
          </a:xfrm>
        </p:grpSpPr>
        <p:grpSp>
          <p:nvGrpSpPr>
            <p:cNvPr id="9" name="组合 8"/>
            <p:cNvGrpSpPr/>
            <p:nvPr/>
          </p:nvGrpSpPr>
          <p:grpSpPr>
            <a:xfrm>
              <a:off x="999059" y="1708340"/>
              <a:ext cx="3828393" cy="4080857"/>
              <a:chOff x="3835400" y="1789113"/>
              <a:chExt cx="1468438" cy="1565275"/>
            </a:xfrm>
          </p:grpSpPr>
          <p:sp>
            <p:nvSpPr>
              <p:cNvPr id="12" name="Freeform 5"/>
              <p:cNvSpPr/>
              <p:nvPr/>
            </p:nvSpPr>
            <p:spPr bwMode="auto">
              <a:xfrm>
                <a:off x="4005263" y="1789113"/>
                <a:ext cx="1298575" cy="1565275"/>
              </a:xfrm>
              <a:custGeom>
                <a:avLst/>
                <a:gdLst>
                  <a:gd name="T0" fmla="*/ 304 w 304"/>
                  <a:gd name="T1" fmla="*/ 322 h 366"/>
                  <a:gd name="T2" fmla="*/ 260 w 304"/>
                  <a:gd name="T3" fmla="*/ 366 h 366"/>
                  <a:gd name="T4" fmla="*/ 0 w 304"/>
                  <a:gd name="T5" fmla="*/ 366 h 366"/>
                  <a:gd name="T6" fmla="*/ 0 w 304"/>
                  <a:gd name="T7" fmla="*/ 0 h 366"/>
                  <a:gd name="T8" fmla="*/ 260 w 304"/>
                  <a:gd name="T9" fmla="*/ 0 h 366"/>
                  <a:gd name="T10" fmla="*/ 304 w 304"/>
                  <a:gd name="T11" fmla="*/ 44 h 366"/>
                  <a:gd name="T12" fmla="*/ 304 w 304"/>
                  <a:gd name="T13" fmla="*/ 322 h 3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04" h="366">
                    <a:moveTo>
                      <a:pt x="304" y="322"/>
                    </a:moveTo>
                    <a:cubicBezTo>
                      <a:pt x="304" y="347"/>
                      <a:pt x="285" y="366"/>
                      <a:pt x="260" y="366"/>
                    </a:cubicBezTo>
                    <a:cubicBezTo>
                      <a:pt x="0" y="366"/>
                      <a:pt x="0" y="366"/>
                      <a:pt x="0" y="366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260" y="0"/>
                      <a:pt x="260" y="0"/>
                      <a:pt x="260" y="0"/>
                    </a:cubicBezTo>
                    <a:cubicBezTo>
                      <a:pt x="285" y="0"/>
                      <a:pt x="304" y="20"/>
                      <a:pt x="304" y="44"/>
                    </a:cubicBezTo>
                    <a:lnTo>
                      <a:pt x="304" y="322"/>
                    </a:lnTo>
                    <a:close/>
                  </a:path>
                </a:pathLst>
              </a:custGeom>
              <a:solidFill>
                <a:srgbClr val="CCCCC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128580" tIns="64290" rIns="128580" bIns="64290" numCol="1" anchor="t" anchorCtr="0" compatLnSpc="1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ea typeface="微软雅黑" panose="020B0503020204020204" pitchFamily="34" charset="-122"/>
                </a:endParaRPr>
              </a:p>
            </p:txBody>
          </p:sp>
          <p:sp>
            <p:nvSpPr>
              <p:cNvPr id="13" name="Freeform 6"/>
              <p:cNvSpPr/>
              <p:nvPr/>
            </p:nvSpPr>
            <p:spPr bwMode="auto">
              <a:xfrm>
                <a:off x="3967163" y="1789113"/>
                <a:ext cx="1298575" cy="1565275"/>
              </a:xfrm>
              <a:custGeom>
                <a:avLst/>
                <a:gdLst>
                  <a:gd name="T0" fmla="*/ 304 w 304"/>
                  <a:gd name="T1" fmla="*/ 322 h 366"/>
                  <a:gd name="T2" fmla="*/ 260 w 304"/>
                  <a:gd name="T3" fmla="*/ 366 h 366"/>
                  <a:gd name="T4" fmla="*/ 0 w 304"/>
                  <a:gd name="T5" fmla="*/ 366 h 366"/>
                  <a:gd name="T6" fmla="*/ 0 w 304"/>
                  <a:gd name="T7" fmla="*/ 0 h 366"/>
                  <a:gd name="T8" fmla="*/ 260 w 304"/>
                  <a:gd name="T9" fmla="*/ 0 h 366"/>
                  <a:gd name="T10" fmla="*/ 304 w 304"/>
                  <a:gd name="T11" fmla="*/ 44 h 366"/>
                  <a:gd name="T12" fmla="*/ 304 w 304"/>
                  <a:gd name="T13" fmla="*/ 322 h 3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04" h="366">
                    <a:moveTo>
                      <a:pt x="304" y="322"/>
                    </a:moveTo>
                    <a:cubicBezTo>
                      <a:pt x="304" y="347"/>
                      <a:pt x="284" y="366"/>
                      <a:pt x="260" y="366"/>
                    </a:cubicBezTo>
                    <a:cubicBezTo>
                      <a:pt x="0" y="366"/>
                      <a:pt x="0" y="366"/>
                      <a:pt x="0" y="366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260" y="0"/>
                      <a:pt x="260" y="0"/>
                      <a:pt x="260" y="0"/>
                    </a:cubicBezTo>
                    <a:cubicBezTo>
                      <a:pt x="284" y="0"/>
                      <a:pt x="304" y="20"/>
                      <a:pt x="304" y="44"/>
                    </a:cubicBezTo>
                    <a:lnTo>
                      <a:pt x="304" y="322"/>
                    </a:lnTo>
                    <a:close/>
                  </a:path>
                </a:pathLst>
              </a:custGeom>
              <a:solidFill>
                <a:schemeClr val="accent5">
                  <a:lumMod val="75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128580" tIns="64290" rIns="128580" bIns="64290" numCol="1" anchor="t" anchorCtr="0" compatLnSpc="1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ea typeface="微软雅黑" panose="020B0503020204020204" pitchFamily="34" charset="-122"/>
                </a:endParaRPr>
              </a:p>
            </p:txBody>
          </p:sp>
          <p:sp>
            <p:nvSpPr>
              <p:cNvPr id="14" name="Rectangle 8"/>
              <p:cNvSpPr>
                <a:spLocks noChangeArrowheads="1"/>
              </p:cNvSpPr>
              <p:nvPr/>
            </p:nvSpPr>
            <p:spPr bwMode="auto">
              <a:xfrm>
                <a:off x="4318000" y="2117726"/>
                <a:ext cx="674688" cy="342900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128580" tIns="64290" rIns="128580" bIns="64290" numCol="1" anchor="t" anchorCtr="0" compatLnSpc="1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ea typeface="微软雅黑" panose="020B0503020204020204" pitchFamily="34" charset="-122"/>
                </a:endParaRPr>
              </a:p>
            </p:txBody>
          </p:sp>
          <p:sp>
            <p:nvSpPr>
              <p:cNvPr id="15" name="Freeform 9"/>
              <p:cNvSpPr/>
              <p:nvPr/>
            </p:nvSpPr>
            <p:spPr bwMode="auto">
              <a:xfrm>
                <a:off x="3835400" y="1839913"/>
                <a:ext cx="234950" cy="73025"/>
              </a:xfrm>
              <a:custGeom>
                <a:avLst/>
                <a:gdLst>
                  <a:gd name="T0" fmla="*/ 55 w 55"/>
                  <a:gd name="T1" fmla="*/ 8 h 17"/>
                  <a:gd name="T2" fmla="*/ 46 w 55"/>
                  <a:gd name="T3" fmla="*/ 17 h 17"/>
                  <a:gd name="T4" fmla="*/ 8 w 55"/>
                  <a:gd name="T5" fmla="*/ 17 h 17"/>
                  <a:gd name="T6" fmla="*/ 0 w 55"/>
                  <a:gd name="T7" fmla="*/ 8 h 17"/>
                  <a:gd name="T8" fmla="*/ 0 w 55"/>
                  <a:gd name="T9" fmla="*/ 8 h 17"/>
                  <a:gd name="T10" fmla="*/ 8 w 55"/>
                  <a:gd name="T11" fmla="*/ 0 h 17"/>
                  <a:gd name="T12" fmla="*/ 46 w 55"/>
                  <a:gd name="T13" fmla="*/ 0 h 17"/>
                  <a:gd name="T14" fmla="*/ 55 w 55"/>
                  <a:gd name="T15" fmla="*/ 8 h 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55" h="17">
                    <a:moveTo>
                      <a:pt x="55" y="8"/>
                    </a:moveTo>
                    <a:cubicBezTo>
                      <a:pt x="55" y="13"/>
                      <a:pt x="51" y="17"/>
                      <a:pt x="46" y="17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3" y="17"/>
                      <a:pt x="0" y="13"/>
                      <a:pt x="0" y="8"/>
                    </a:cubicBezTo>
                    <a:cubicBezTo>
                      <a:pt x="0" y="8"/>
                      <a:pt x="0" y="8"/>
                      <a:pt x="0" y="8"/>
                    </a:cubicBezTo>
                    <a:cubicBezTo>
                      <a:pt x="0" y="3"/>
                      <a:pt x="3" y="0"/>
                      <a:pt x="8" y="0"/>
                    </a:cubicBezTo>
                    <a:cubicBezTo>
                      <a:pt x="46" y="0"/>
                      <a:pt x="46" y="0"/>
                      <a:pt x="46" y="0"/>
                    </a:cubicBezTo>
                    <a:cubicBezTo>
                      <a:pt x="51" y="0"/>
                      <a:pt x="55" y="3"/>
                      <a:pt x="55" y="8"/>
                    </a:cubicBezTo>
                    <a:close/>
                  </a:path>
                </a:pathLst>
              </a:custGeom>
              <a:solidFill>
                <a:schemeClr val="accent5">
                  <a:lumMod val="60000"/>
                  <a:lumOff val="40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128580" tIns="64290" rIns="128580" bIns="64290" numCol="1" anchor="t" anchorCtr="0" compatLnSpc="1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ea typeface="微软雅黑" panose="020B0503020204020204" pitchFamily="34" charset="-122"/>
                </a:endParaRPr>
              </a:p>
            </p:txBody>
          </p:sp>
          <p:sp>
            <p:nvSpPr>
              <p:cNvPr id="16" name="Freeform 10"/>
              <p:cNvSpPr/>
              <p:nvPr/>
            </p:nvSpPr>
            <p:spPr bwMode="auto">
              <a:xfrm>
                <a:off x="3835400" y="1976438"/>
                <a:ext cx="234950" cy="73025"/>
              </a:xfrm>
              <a:custGeom>
                <a:avLst/>
                <a:gdLst>
                  <a:gd name="T0" fmla="*/ 55 w 55"/>
                  <a:gd name="T1" fmla="*/ 9 h 17"/>
                  <a:gd name="T2" fmla="*/ 46 w 55"/>
                  <a:gd name="T3" fmla="*/ 17 h 17"/>
                  <a:gd name="T4" fmla="*/ 8 w 55"/>
                  <a:gd name="T5" fmla="*/ 17 h 17"/>
                  <a:gd name="T6" fmla="*/ 0 w 55"/>
                  <a:gd name="T7" fmla="*/ 9 h 17"/>
                  <a:gd name="T8" fmla="*/ 0 w 55"/>
                  <a:gd name="T9" fmla="*/ 9 h 17"/>
                  <a:gd name="T10" fmla="*/ 8 w 55"/>
                  <a:gd name="T11" fmla="*/ 0 h 17"/>
                  <a:gd name="T12" fmla="*/ 46 w 55"/>
                  <a:gd name="T13" fmla="*/ 0 h 17"/>
                  <a:gd name="T14" fmla="*/ 55 w 55"/>
                  <a:gd name="T15" fmla="*/ 9 h 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55" h="17">
                    <a:moveTo>
                      <a:pt x="55" y="9"/>
                    </a:moveTo>
                    <a:cubicBezTo>
                      <a:pt x="55" y="13"/>
                      <a:pt x="51" y="17"/>
                      <a:pt x="46" y="17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3" y="17"/>
                      <a:pt x="0" y="13"/>
                      <a:pt x="0" y="9"/>
                    </a:cubicBezTo>
                    <a:cubicBezTo>
                      <a:pt x="0" y="9"/>
                      <a:pt x="0" y="9"/>
                      <a:pt x="0" y="9"/>
                    </a:cubicBezTo>
                    <a:cubicBezTo>
                      <a:pt x="0" y="4"/>
                      <a:pt x="3" y="0"/>
                      <a:pt x="8" y="0"/>
                    </a:cubicBezTo>
                    <a:cubicBezTo>
                      <a:pt x="46" y="0"/>
                      <a:pt x="46" y="0"/>
                      <a:pt x="46" y="0"/>
                    </a:cubicBezTo>
                    <a:cubicBezTo>
                      <a:pt x="51" y="0"/>
                      <a:pt x="55" y="4"/>
                      <a:pt x="55" y="9"/>
                    </a:cubicBezTo>
                    <a:close/>
                  </a:path>
                </a:pathLst>
              </a:custGeom>
              <a:solidFill>
                <a:schemeClr val="accent5">
                  <a:lumMod val="60000"/>
                  <a:lumOff val="40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128580" tIns="64290" rIns="128580" bIns="64290" numCol="1" anchor="t" anchorCtr="0" compatLnSpc="1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ea typeface="微软雅黑" panose="020B0503020204020204" pitchFamily="34" charset="-122"/>
                </a:endParaRPr>
              </a:p>
            </p:txBody>
          </p:sp>
          <p:sp>
            <p:nvSpPr>
              <p:cNvPr id="17" name="Freeform 11"/>
              <p:cNvSpPr/>
              <p:nvPr/>
            </p:nvSpPr>
            <p:spPr bwMode="auto">
              <a:xfrm>
                <a:off x="3835400" y="2117726"/>
                <a:ext cx="234950" cy="73025"/>
              </a:xfrm>
              <a:custGeom>
                <a:avLst/>
                <a:gdLst>
                  <a:gd name="T0" fmla="*/ 55 w 55"/>
                  <a:gd name="T1" fmla="*/ 8 h 17"/>
                  <a:gd name="T2" fmla="*/ 46 w 55"/>
                  <a:gd name="T3" fmla="*/ 17 h 17"/>
                  <a:gd name="T4" fmla="*/ 8 w 55"/>
                  <a:gd name="T5" fmla="*/ 17 h 17"/>
                  <a:gd name="T6" fmla="*/ 0 w 55"/>
                  <a:gd name="T7" fmla="*/ 8 h 17"/>
                  <a:gd name="T8" fmla="*/ 0 w 55"/>
                  <a:gd name="T9" fmla="*/ 8 h 17"/>
                  <a:gd name="T10" fmla="*/ 8 w 55"/>
                  <a:gd name="T11" fmla="*/ 0 h 17"/>
                  <a:gd name="T12" fmla="*/ 46 w 55"/>
                  <a:gd name="T13" fmla="*/ 0 h 17"/>
                  <a:gd name="T14" fmla="*/ 55 w 55"/>
                  <a:gd name="T15" fmla="*/ 8 h 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55" h="17">
                    <a:moveTo>
                      <a:pt x="55" y="8"/>
                    </a:moveTo>
                    <a:cubicBezTo>
                      <a:pt x="55" y="13"/>
                      <a:pt x="51" y="17"/>
                      <a:pt x="46" y="17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3" y="17"/>
                      <a:pt x="0" y="13"/>
                      <a:pt x="0" y="8"/>
                    </a:cubicBezTo>
                    <a:cubicBezTo>
                      <a:pt x="0" y="8"/>
                      <a:pt x="0" y="8"/>
                      <a:pt x="0" y="8"/>
                    </a:cubicBezTo>
                    <a:cubicBezTo>
                      <a:pt x="0" y="4"/>
                      <a:pt x="3" y="0"/>
                      <a:pt x="8" y="0"/>
                    </a:cubicBezTo>
                    <a:cubicBezTo>
                      <a:pt x="46" y="0"/>
                      <a:pt x="46" y="0"/>
                      <a:pt x="46" y="0"/>
                    </a:cubicBezTo>
                    <a:cubicBezTo>
                      <a:pt x="51" y="0"/>
                      <a:pt x="55" y="4"/>
                      <a:pt x="55" y="8"/>
                    </a:cubicBezTo>
                    <a:close/>
                  </a:path>
                </a:pathLst>
              </a:custGeom>
              <a:solidFill>
                <a:schemeClr val="accent5">
                  <a:lumMod val="60000"/>
                  <a:lumOff val="40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128580" tIns="64290" rIns="128580" bIns="64290" numCol="1" anchor="t" anchorCtr="0" compatLnSpc="1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ea typeface="微软雅黑" panose="020B0503020204020204" pitchFamily="34" charset="-122"/>
                </a:endParaRPr>
              </a:p>
            </p:txBody>
          </p:sp>
          <p:sp>
            <p:nvSpPr>
              <p:cNvPr id="18" name="Freeform 12"/>
              <p:cNvSpPr/>
              <p:nvPr/>
            </p:nvSpPr>
            <p:spPr bwMode="auto">
              <a:xfrm>
                <a:off x="3835400" y="2259013"/>
                <a:ext cx="234950" cy="73025"/>
              </a:xfrm>
              <a:custGeom>
                <a:avLst/>
                <a:gdLst>
                  <a:gd name="T0" fmla="*/ 55 w 55"/>
                  <a:gd name="T1" fmla="*/ 8 h 17"/>
                  <a:gd name="T2" fmla="*/ 46 w 55"/>
                  <a:gd name="T3" fmla="*/ 17 h 17"/>
                  <a:gd name="T4" fmla="*/ 8 w 55"/>
                  <a:gd name="T5" fmla="*/ 17 h 17"/>
                  <a:gd name="T6" fmla="*/ 0 w 55"/>
                  <a:gd name="T7" fmla="*/ 8 h 17"/>
                  <a:gd name="T8" fmla="*/ 0 w 55"/>
                  <a:gd name="T9" fmla="*/ 8 h 17"/>
                  <a:gd name="T10" fmla="*/ 8 w 55"/>
                  <a:gd name="T11" fmla="*/ 0 h 17"/>
                  <a:gd name="T12" fmla="*/ 46 w 55"/>
                  <a:gd name="T13" fmla="*/ 0 h 17"/>
                  <a:gd name="T14" fmla="*/ 55 w 55"/>
                  <a:gd name="T15" fmla="*/ 8 h 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55" h="17">
                    <a:moveTo>
                      <a:pt x="55" y="8"/>
                    </a:moveTo>
                    <a:cubicBezTo>
                      <a:pt x="55" y="13"/>
                      <a:pt x="51" y="17"/>
                      <a:pt x="46" y="17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3" y="17"/>
                      <a:pt x="0" y="13"/>
                      <a:pt x="0" y="8"/>
                    </a:cubicBezTo>
                    <a:cubicBezTo>
                      <a:pt x="0" y="8"/>
                      <a:pt x="0" y="8"/>
                      <a:pt x="0" y="8"/>
                    </a:cubicBezTo>
                    <a:cubicBezTo>
                      <a:pt x="0" y="3"/>
                      <a:pt x="3" y="0"/>
                      <a:pt x="8" y="0"/>
                    </a:cubicBezTo>
                    <a:cubicBezTo>
                      <a:pt x="46" y="0"/>
                      <a:pt x="46" y="0"/>
                      <a:pt x="46" y="0"/>
                    </a:cubicBezTo>
                    <a:cubicBezTo>
                      <a:pt x="51" y="0"/>
                      <a:pt x="55" y="3"/>
                      <a:pt x="55" y="8"/>
                    </a:cubicBezTo>
                    <a:close/>
                  </a:path>
                </a:pathLst>
              </a:custGeom>
              <a:solidFill>
                <a:schemeClr val="accent5">
                  <a:lumMod val="60000"/>
                  <a:lumOff val="40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128580" tIns="64290" rIns="128580" bIns="64290" numCol="1" anchor="t" anchorCtr="0" compatLnSpc="1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ea typeface="微软雅黑" panose="020B0503020204020204" pitchFamily="34" charset="-122"/>
                </a:endParaRPr>
              </a:p>
            </p:txBody>
          </p:sp>
          <p:sp>
            <p:nvSpPr>
              <p:cNvPr id="19" name="Freeform 13"/>
              <p:cNvSpPr/>
              <p:nvPr/>
            </p:nvSpPr>
            <p:spPr bwMode="auto">
              <a:xfrm>
                <a:off x="3835400" y="2397126"/>
                <a:ext cx="234950" cy="71438"/>
              </a:xfrm>
              <a:custGeom>
                <a:avLst/>
                <a:gdLst>
                  <a:gd name="T0" fmla="*/ 55 w 55"/>
                  <a:gd name="T1" fmla="*/ 9 h 17"/>
                  <a:gd name="T2" fmla="*/ 46 w 55"/>
                  <a:gd name="T3" fmla="*/ 17 h 17"/>
                  <a:gd name="T4" fmla="*/ 8 w 55"/>
                  <a:gd name="T5" fmla="*/ 17 h 17"/>
                  <a:gd name="T6" fmla="*/ 0 w 55"/>
                  <a:gd name="T7" fmla="*/ 9 h 17"/>
                  <a:gd name="T8" fmla="*/ 0 w 55"/>
                  <a:gd name="T9" fmla="*/ 9 h 17"/>
                  <a:gd name="T10" fmla="*/ 8 w 55"/>
                  <a:gd name="T11" fmla="*/ 0 h 17"/>
                  <a:gd name="T12" fmla="*/ 46 w 55"/>
                  <a:gd name="T13" fmla="*/ 0 h 17"/>
                  <a:gd name="T14" fmla="*/ 55 w 55"/>
                  <a:gd name="T15" fmla="*/ 9 h 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55" h="17">
                    <a:moveTo>
                      <a:pt x="55" y="9"/>
                    </a:moveTo>
                    <a:cubicBezTo>
                      <a:pt x="55" y="13"/>
                      <a:pt x="51" y="17"/>
                      <a:pt x="46" y="17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3" y="17"/>
                      <a:pt x="0" y="13"/>
                      <a:pt x="0" y="9"/>
                    </a:cubicBezTo>
                    <a:cubicBezTo>
                      <a:pt x="0" y="9"/>
                      <a:pt x="0" y="9"/>
                      <a:pt x="0" y="9"/>
                    </a:cubicBezTo>
                    <a:cubicBezTo>
                      <a:pt x="0" y="4"/>
                      <a:pt x="3" y="0"/>
                      <a:pt x="8" y="0"/>
                    </a:cubicBezTo>
                    <a:cubicBezTo>
                      <a:pt x="46" y="0"/>
                      <a:pt x="46" y="0"/>
                      <a:pt x="46" y="0"/>
                    </a:cubicBezTo>
                    <a:cubicBezTo>
                      <a:pt x="51" y="0"/>
                      <a:pt x="55" y="4"/>
                      <a:pt x="55" y="9"/>
                    </a:cubicBezTo>
                    <a:close/>
                  </a:path>
                </a:pathLst>
              </a:custGeom>
              <a:solidFill>
                <a:schemeClr val="accent5">
                  <a:lumMod val="60000"/>
                  <a:lumOff val="40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128580" tIns="64290" rIns="128580" bIns="64290" numCol="1" anchor="t" anchorCtr="0" compatLnSpc="1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ea typeface="微软雅黑" panose="020B0503020204020204" pitchFamily="34" charset="-122"/>
                </a:endParaRPr>
              </a:p>
            </p:txBody>
          </p:sp>
          <p:sp>
            <p:nvSpPr>
              <p:cNvPr id="20" name="Freeform 14"/>
              <p:cNvSpPr/>
              <p:nvPr/>
            </p:nvSpPr>
            <p:spPr bwMode="auto">
              <a:xfrm>
                <a:off x="3835400" y="2536826"/>
                <a:ext cx="234950" cy="73025"/>
              </a:xfrm>
              <a:custGeom>
                <a:avLst/>
                <a:gdLst>
                  <a:gd name="T0" fmla="*/ 55 w 55"/>
                  <a:gd name="T1" fmla="*/ 8 h 17"/>
                  <a:gd name="T2" fmla="*/ 46 w 55"/>
                  <a:gd name="T3" fmla="*/ 17 h 17"/>
                  <a:gd name="T4" fmla="*/ 8 w 55"/>
                  <a:gd name="T5" fmla="*/ 17 h 17"/>
                  <a:gd name="T6" fmla="*/ 0 w 55"/>
                  <a:gd name="T7" fmla="*/ 8 h 17"/>
                  <a:gd name="T8" fmla="*/ 0 w 55"/>
                  <a:gd name="T9" fmla="*/ 8 h 17"/>
                  <a:gd name="T10" fmla="*/ 8 w 55"/>
                  <a:gd name="T11" fmla="*/ 0 h 17"/>
                  <a:gd name="T12" fmla="*/ 46 w 55"/>
                  <a:gd name="T13" fmla="*/ 0 h 17"/>
                  <a:gd name="T14" fmla="*/ 55 w 55"/>
                  <a:gd name="T15" fmla="*/ 8 h 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55" h="17">
                    <a:moveTo>
                      <a:pt x="55" y="8"/>
                    </a:moveTo>
                    <a:cubicBezTo>
                      <a:pt x="55" y="13"/>
                      <a:pt x="51" y="17"/>
                      <a:pt x="46" y="17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3" y="17"/>
                      <a:pt x="0" y="13"/>
                      <a:pt x="0" y="8"/>
                    </a:cubicBezTo>
                    <a:cubicBezTo>
                      <a:pt x="0" y="8"/>
                      <a:pt x="0" y="8"/>
                      <a:pt x="0" y="8"/>
                    </a:cubicBezTo>
                    <a:cubicBezTo>
                      <a:pt x="0" y="4"/>
                      <a:pt x="3" y="0"/>
                      <a:pt x="8" y="0"/>
                    </a:cubicBezTo>
                    <a:cubicBezTo>
                      <a:pt x="46" y="0"/>
                      <a:pt x="46" y="0"/>
                      <a:pt x="46" y="0"/>
                    </a:cubicBezTo>
                    <a:cubicBezTo>
                      <a:pt x="51" y="0"/>
                      <a:pt x="55" y="4"/>
                      <a:pt x="55" y="8"/>
                    </a:cubicBezTo>
                    <a:close/>
                  </a:path>
                </a:pathLst>
              </a:custGeom>
              <a:solidFill>
                <a:schemeClr val="accent5">
                  <a:lumMod val="60000"/>
                  <a:lumOff val="40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128580" tIns="64290" rIns="128580" bIns="64290" numCol="1" anchor="t" anchorCtr="0" compatLnSpc="1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ea typeface="微软雅黑" panose="020B0503020204020204" pitchFamily="34" charset="-122"/>
                </a:endParaRPr>
              </a:p>
            </p:txBody>
          </p:sp>
          <p:sp>
            <p:nvSpPr>
              <p:cNvPr id="21" name="Freeform 15"/>
              <p:cNvSpPr/>
              <p:nvPr/>
            </p:nvSpPr>
            <p:spPr bwMode="auto">
              <a:xfrm>
                <a:off x="3835400" y="2678113"/>
                <a:ext cx="234950" cy="73025"/>
              </a:xfrm>
              <a:custGeom>
                <a:avLst/>
                <a:gdLst>
                  <a:gd name="T0" fmla="*/ 55 w 55"/>
                  <a:gd name="T1" fmla="*/ 8 h 17"/>
                  <a:gd name="T2" fmla="*/ 46 w 55"/>
                  <a:gd name="T3" fmla="*/ 17 h 17"/>
                  <a:gd name="T4" fmla="*/ 8 w 55"/>
                  <a:gd name="T5" fmla="*/ 17 h 17"/>
                  <a:gd name="T6" fmla="*/ 0 w 55"/>
                  <a:gd name="T7" fmla="*/ 8 h 17"/>
                  <a:gd name="T8" fmla="*/ 0 w 55"/>
                  <a:gd name="T9" fmla="*/ 8 h 17"/>
                  <a:gd name="T10" fmla="*/ 8 w 55"/>
                  <a:gd name="T11" fmla="*/ 0 h 17"/>
                  <a:gd name="T12" fmla="*/ 46 w 55"/>
                  <a:gd name="T13" fmla="*/ 0 h 17"/>
                  <a:gd name="T14" fmla="*/ 55 w 55"/>
                  <a:gd name="T15" fmla="*/ 8 h 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55" h="17">
                    <a:moveTo>
                      <a:pt x="55" y="8"/>
                    </a:moveTo>
                    <a:cubicBezTo>
                      <a:pt x="55" y="13"/>
                      <a:pt x="51" y="17"/>
                      <a:pt x="46" y="17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3" y="17"/>
                      <a:pt x="0" y="13"/>
                      <a:pt x="0" y="8"/>
                    </a:cubicBezTo>
                    <a:cubicBezTo>
                      <a:pt x="0" y="8"/>
                      <a:pt x="0" y="8"/>
                      <a:pt x="0" y="8"/>
                    </a:cubicBezTo>
                    <a:cubicBezTo>
                      <a:pt x="0" y="3"/>
                      <a:pt x="3" y="0"/>
                      <a:pt x="8" y="0"/>
                    </a:cubicBezTo>
                    <a:cubicBezTo>
                      <a:pt x="46" y="0"/>
                      <a:pt x="46" y="0"/>
                      <a:pt x="46" y="0"/>
                    </a:cubicBezTo>
                    <a:cubicBezTo>
                      <a:pt x="51" y="0"/>
                      <a:pt x="55" y="3"/>
                      <a:pt x="55" y="8"/>
                    </a:cubicBezTo>
                    <a:close/>
                  </a:path>
                </a:pathLst>
              </a:custGeom>
              <a:solidFill>
                <a:schemeClr val="accent5">
                  <a:lumMod val="60000"/>
                  <a:lumOff val="40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128580" tIns="64290" rIns="128580" bIns="64290" numCol="1" anchor="t" anchorCtr="0" compatLnSpc="1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ea typeface="微软雅黑" panose="020B0503020204020204" pitchFamily="34" charset="-122"/>
                </a:endParaRPr>
              </a:p>
            </p:txBody>
          </p:sp>
          <p:sp>
            <p:nvSpPr>
              <p:cNvPr id="22" name="Freeform 16"/>
              <p:cNvSpPr/>
              <p:nvPr/>
            </p:nvSpPr>
            <p:spPr bwMode="auto">
              <a:xfrm>
                <a:off x="3835400" y="2816226"/>
                <a:ext cx="234950" cy="71438"/>
              </a:xfrm>
              <a:custGeom>
                <a:avLst/>
                <a:gdLst>
                  <a:gd name="T0" fmla="*/ 55 w 55"/>
                  <a:gd name="T1" fmla="*/ 9 h 17"/>
                  <a:gd name="T2" fmla="*/ 46 w 55"/>
                  <a:gd name="T3" fmla="*/ 17 h 17"/>
                  <a:gd name="T4" fmla="*/ 8 w 55"/>
                  <a:gd name="T5" fmla="*/ 17 h 17"/>
                  <a:gd name="T6" fmla="*/ 0 w 55"/>
                  <a:gd name="T7" fmla="*/ 9 h 17"/>
                  <a:gd name="T8" fmla="*/ 0 w 55"/>
                  <a:gd name="T9" fmla="*/ 9 h 17"/>
                  <a:gd name="T10" fmla="*/ 8 w 55"/>
                  <a:gd name="T11" fmla="*/ 0 h 17"/>
                  <a:gd name="T12" fmla="*/ 46 w 55"/>
                  <a:gd name="T13" fmla="*/ 0 h 17"/>
                  <a:gd name="T14" fmla="*/ 55 w 55"/>
                  <a:gd name="T15" fmla="*/ 9 h 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55" h="17">
                    <a:moveTo>
                      <a:pt x="55" y="9"/>
                    </a:moveTo>
                    <a:cubicBezTo>
                      <a:pt x="55" y="13"/>
                      <a:pt x="51" y="17"/>
                      <a:pt x="46" y="17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3" y="17"/>
                      <a:pt x="0" y="13"/>
                      <a:pt x="0" y="9"/>
                    </a:cubicBezTo>
                    <a:cubicBezTo>
                      <a:pt x="0" y="9"/>
                      <a:pt x="0" y="9"/>
                      <a:pt x="0" y="9"/>
                    </a:cubicBezTo>
                    <a:cubicBezTo>
                      <a:pt x="0" y="4"/>
                      <a:pt x="3" y="0"/>
                      <a:pt x="8" y="0"/>
                    </a:cubicBezTo>
                    <a:cubicBezTo>
                      <a:pt x="46" y="0"/>
                      <a:pt x="46" y="0"/>
                      <a:pt x="46" y="0"/>
                    </a:cubicBezTo>
                    <a:cubicBezTo>
                      <a:pt x="51" y="0"/>
                      <a:pt x="55" y="4"/>
                      <a:pt x="55" y="9"/>
                    </a:cubicBezTo>
                    <a:close/>
                  </a:path>
                </a:pathLst>
              </a:custGeom>
              <a:solidFill>
                <a:schemeClr val="accent5">
                  <a:lumMod val="60000"/>
                  <a:lumOff val="40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128580" tIns="64290" rIns="128580" bIns="64290" numCol="1" anchor="t" anchorCtr="0" compatLnSpc="1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ea typeface="微软雅黑" panose="020B0503020204020204" pitchFamily="34" charset="-122"/>
                </a:endParaRPr>
              </a:p>
            </p:txBody>
          </p:sp>
          <p:sp>
            <p:nvSpPr>
              <p:cNvPr id="23" name="Freeform 17"/>
              <p:cNvSpPr/>
              <p:nvPr/>
            </p:nvSpPr>
            <p:spPr bwMode="auto">
              <a:xfrm>
                <a:off x="3835400" y="2955926"/>
                <a:ext cx="234950" cy="73025"/>
              </a:xfrm>
              <a:custGeom>
                <a:avLst/>
                <a:gdLst>
                  <a:gd name="T0" fmla="*/ 55 w 55"/>
                  <a:gd name="T1" fmla="*/ 8 h 17"/>
                  <a:gd name="T2" fmla="*/ 46 w 55"/>
                  <a:gd name="T3" fmla="*/ 17 h 17"/>
                  <a:gd name="T4" fmla="*/ 8 w 55"/>
                  <a:gd name="T5" fmla="*/ 17 h 17"/>
                  <a:gd name="T6" fmla="*/ 0 w 55"/>
                  <a:gd name="T7" fmla="*/ 8 h 17"/>
                  <a:gd name="T8" fmla="*/ 0 w 55"/>
                  <a:gd name="T9" fmla="*/ 8 h 17"/>
                  <a:gd name="T10" fmla="*/ 8 w 55"/>
                  <a:gd name="T11" fmla="*/ 0 h 17"/>
                  <a:gd name="T12" fmla="*/ 46 w 55"/>
                  <a:gd name="T13" fmla="*/ 0 h 17"/>
                  <a:gd name="T14" fmla="*/ 55 w 55"/>
                  <a:gd name="T15" fmla="*/ 8 h 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55" h="17">
                    <a:moveTo>
                      <a:pt x="55" y="8"/>
                    </a:moveTo>
                    <a:cubicBezTo>
                      <a:pt x="55" y="13"/>
                      <a:pt x="51" y="17"/>
                      <a:pt x="46" y="17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3" y="17"/>
                      <a:pt x="0" y="13"/>
                      <a:pt x="0" y="8"/>
                    </a:cubicBezTo>
                    <a:cubicBezTo>
                      <a:pt x="0" y="8"/>
                      <a:pt x="0" y="8"/>
                      <a:pt x="0" y="8"/>
                    </a:cubicBezTo>
                    <a:cubicBezTo>
                      <a:pt x="0" y="4"/>
                      <a:pt x="3" y="0"/>
                      <a:pt x="8" y="0"/>
                    </a:cubicBezTo>
                    <a:cubicBezTo>
                      <a:pt x="46" y="0"/>
                      <a:pt x="46" y="0"/>
                      <a:pt x="46" y="0"/>
                    </a:cubicBezTo>
                    <a:cubicBezTo>
                      <a:pt x="51" y="0"/>
                      <a:pt x="55" y="4"/>
                      <a:pt x="55" y="8"/>
                    </a:cubicBezTo>
                    <a:close/>
                  </a:path>
                </a:pathLst>
              </a:custGeom>
              <a:solidFill>
                <a:schemeClr val="accent5">
                  <a:lumMod val="60000"/>
                  <a:lumOff val="40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128580" tIns="64290" rIns="128580" bIns="64290" numCol="1" anchor="t" anchorCtr="0" compatLnSpc="1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ea typeface="微软雅黑" panose="020B0503020204020204" pitchFamily="34" charset="-122"/>
                </a:endParaRPr>
              </a:p>
            </p:txBody>
          </p:sp>
          <p:sp>
            <p:nvSpPr>
              <p:cNvPr id="24" name="Freeform 18"/>
              <p:cNvSpPr/>
              <p:nvPr/>
            </p:nvSpPr>
            <p:spPr bwMode="auto">
              <a:xfrm>
                <a:off x="3835400" y="3097213"/>
                <a:ext cx="234950" cy="73025"/>
              </a:xfrm>
              <a:custGeom>
                <a:avLst/>
                <a:gdLst>
                  <a:gd name="T0" fmla="*/ 55 w 55"/>
                  <a:gd name="T1" fmla="*/ 8 h 17"/>
                  <a:gd name="T2" fmla="*/ 46 w 55"/>
                  <a:gd name="T3" fmla="*/ 17 h 17"/>
                  <a:gd name="T4" fmla="*/ 8 w 55"/>
                  <a:gd name="T5" fmla="*/ 17 h 17"/>
                  <a:gd name="T6" fmla="*/ 0 w 55"/>
                  <a:gd name="T7" fmla="*/ 8 h 17"/>
                  <a:gd name="T8" fmla="*/ 0 w 55"/>
                  <a:gd name="T9" fmla="*/ 8 h 17"/>
                  <a:gd name="T10" fmla="*/ 8 w 55"/>
                  <a:gd name="T11" fmla="*/ 0 h 17"/>
                  <a:gd name="T12" fmla="*/ 46 w 55"/>
                  <a:gd name="T13" fmla="*/ 0 h 17"/>
                  <a:gd name="T14" fmla="*/ 55 w 55"/>
                  <a:gd name="T15" fmla="*/ 8 h 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55" h="17">
                    <a:moveTo>
                      <a:pt x="55" y="8"/>
                    </a:moveTo>
                    <a:cubicBezTo>
                      <a:pt x="55" y="13"/>
                      <a:pt x="51" y="17"/>
                      <a:pt x="46" y="17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3" y="17"/>
                      <a:pt x="0" y="13"/>
                      <a:pt x="0" y="8"/>
                    </a:cubicBezTo>
                    <a:cubicBezTo>
                      <a:pt x="0" y="8"/>
                      <a:pt x="0" y="8"/>
                      <a:pt x="0" y="8"/>
                    </a:cubicBezTo>
                    <a:cubicBezTo>
                      <a:pt x="0" y="3"/>
                      <a:pt x="3" y="0"/>
                      <a:pt x="8" y="0"/>
                    </a:cubicBezTo>
                    <a:cubicBezTo>
                      <a:pt x="46" y="0"/>
                      <a:pt x="46" y="0"/>
                      <a:pt x="46" y="0"/>
                    </a:cubicBezTo>
                    <a:cubicBezTo>
                      <a:pt x="51" y="0"/>
                      <a:pt x="55" y="3"/>
                      <a:pt x="55" y="8"/>
                    </a:cubicBezTo>
                    <a:close/>
                  </a:path>
                </a:pathLst>
              </a:custGeom>
              <a:solidFill>
                <a:schemeClr val="accent5">
                  <a:lumMod val="60000"/>
                  <a:lumOff val="40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128580" tIns="64290" rIns="128580" bIns="64290" numCol="1" anchor="t" anchorCtr="0" compatLnSpc="1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ea typeface="微软雅黑" panose="020B0503020204020204" pitchFamily="34" charset="-122"/>
                </a:endParaRPr>
              </a:p>
            </p:txBody>
          </p:sp>
          <p:sp>
            <p:nvSpPr>
              <p:cNvPr id="25" name="Freeform 19"/>
              <p:cNvSpPr/>
              <p:nvPr/>
            </p:nvSpPr>
            <p:spPr bwMode="auto">
              <a:xfrm>
                <a:off x="3835400" y="3235326"/>
                <a:ext cx="234950" cy="71438"/>
              </a:xfrm>
              <a:custGeom>
                <a:avLst/>
                <a:gdLst>
                  <a:gd name="T0" fmla="*/ 55 w 55"/>
                  <a:gd name="T1" fmla="*/ 9 h 17"/>
                  <a:gd name="T2" fmla="*/ 46 w 55"/>
                  <a:gd name="T3" fmla="*/ 17 h 17"/>
                  <a:gd name="T4" fmla="*/ 8 w 55"/>
                  <a:gd name="T5" fmla="*/ 17 h 17"/>
                  <a:gd name="T6" fmla="*/ 0 w 55"/>
                  <a:gd name="T7" fmla="*/ 9 h 17"/>
                  <a:gd name="T8" fmla="*/ 0 w 55"/>
                  <a:gd name="T9" fmla="*/ 9 h 17"/>
                  <a:gd name="T10" fmla="*/ 8 w 55"/>
                  <a:gd name="T11" fmla="*/ 0 h 17"/>
                  <a:gd name="T12" fmla="*/ 46 w 55"/>
                  <a:gd name="T13" fmla="*/ 0 h 17"/>
                  <a:gd name="T14" fmla="*/ 55 w 55"/>
                  <a:gd name="T15" fmla="*/ 9 h 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55" h="17">
                    <a:moveTo>
                      <a:pt x="55" y="9"/>
                    </a:moveTo>
                    <a:cubicBezTo>
                      <a:pt x="55" y="13"/>
                      <a:pt x="51" y="17"/>
                      <a:pt x="46" y="17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3" y="17"/>
                      <a:pt x="0" y="13"/>
                      <a:pt x="0" y="9"/>
                    </a:cubicBezTo>
                    <a:cubicBezTo>
                      <a:pt x="0" y="9"/>
                      <a:pt x="0" y="9"/>
                      <a:pt x="0" y="9"/>
                    </a:cubicBezTo>
                    <a:cubicBezTo>
                      <a:pt x="0" y="4"/>
                      <a:pt x="3" y="0"/>
                      <a:pt x="8" y="0"/>
                    </a:cubicBezTo>
                    <a:cubicBezTo>
                      <a:pt x="46" y="0"/>
                      <a:pt x="46" y="0"/>
                      <a:pt x="46" y="0"/>
                    </a:cubicBezTo>
                    <a:cubicBezTo>
                      <a:pt x="51" y="0"/>
                      <a:pt x="55" y="4"/>
                      <a:pt x="55" y="9"/>
                    </a:cubicBezTo>
                    <a:close/>
                  </a:path>
                </a:pathLst>
              </a:custGeom>
              <a:solidFill>
                <a:schemeClr val="accent5">
                  <a:lumMod val="60000"/>
                  <a:lumOff val="40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128580" tIns="64290" rIns="128580" bIns="64290" numCol="1" anchor="t" anchorCtr="0" compatLnSpc="1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ea typeface="微软雅黑" panose="020B0503020204020204" pitchFamily="34" charset="-122"/>
                </a:endParaRPr>
              </a:p>
            </p:txBody>
          </p:sp>
        </p:grpSp>
        <p:sp>
          <p:nvSpPr>
            <p:cNvPr id="10" name="矩形 259"/>
            <p:cNvSpPr>
              <a:spLocks noChangeArrowheads="1"/>
            </p:cNvSpPr>
            <p:nvPr/>
          </p:nvSpPr>
          <p:spPr bwMode="auto">
            <a:xfrm>
              <a:off x="2306379" y="2775471"/>
              <a:ext cx="1656605" cy="5625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Calibri" panose="020F0502020204030204" pitchFamily="34" charset="0"/>
                </a:defRPr>
              </a:lvl9pPr>
            </a:lstStyle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None/>
                <a:defRPr/>
              </a:pPr>
              <a:r>
                <a:rPr kumimoji="0" lang="en-US" altLang="zh-CN" sz="2600" b="0" i="0" u="none" strike="noStrike" kern="0" cap="none" spc="0" normalizeH="0" baseline="0" noProof="0" dirty="0">
                  <a:ln>
                    <a:noFill/>
                  </a:ln>
                  <a:solidFill>
                    <a:srgbClr val="4D4D4D"/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  <a:cs typeface="Arial" panose="020B0604020202020204" pitchFamily="34" charset="0"/>
                  <a:sym typeface="Calibri" panose="020F0502020204030204" pitchFamily="34" charset="0"/>
                </a:rPr>
                <a:t>02</a:t>
              </a:r>
              <a:endParaRPr kumimoji="0" lang="zh-CN" altLang="en-US" sz="1300" b="0" i="0" u="none" strike="noStrike" kern="0" cap="none" spc="0" normalizeH="0" baseline="0" noProof="0" dirty="0">
                <a:ln>
                  <a:noFill/>
                </a:ln>
                <a:solidFill>
                  <a:srgbClr val="4D4D4D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  <a:sym typeface="Calibri" panose="020F0502020204030204" pitchFamily="34" charset="0"/>
              </a:endParaRPr>
            </a:p>
          </p:txBody>
        </p:sp>
        <p:sp>
          <p:nvSpPr>
            <p:cNvPr id="11" name="矩形 259"/>
            <p:cNvSpPr>
              <a:spLocks noChangeArrowheads="1"/>
            </p:cNvSpPr>
            <p:nvPr/>
          </p:nvSpPr>
          <p:spPr bwMode="auto">
            <a:xfrm>
              <a:off x="2385140" y="3684560"/>
              <a:ext cx="1577843" cy="12637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Calibri" panose="020F0502020204030204" pitchFamily="34" charset="0"/>
                </a:defRPr>
              </a:lvl9pPr>
            </a:lstStyle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None/>
                <a:defRPr/>
              </a:pPr>
              <a:r>
                <a:rPr kumimoji="0" lang="zh-CN" altLang="en-US" sz="2000" b="0" i="0" u="none" strike="noStrike" kern="0" cap="none" spc="0" normalizeH="0" baseline="0" noProof="0" dirty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  <a:cs typeface="Arial" panose="020B0604020202020204" pitchFamily="34" charset="0"/>
                  <a:sym typeface="Calibri" panose="020F0502020204030204" pitchFamily="34" charset="0"/>
                </a:rPr>
                <a:t>章节</a:t>
              </a:r>
              <a:endParaRPr kumimoji="0" lang="en-US" altLang="zh-CN" sz="10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  <a:sym typeface="Calibri" panose="020F0502020204030204" pitchFamily="34" charset="0"/>
              </a:endParaRPr>
            </a:p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None/>
                <a:defRPr/>
              </a:pPr>
              <a:r>
                <a:rPr kumimoji="0" lang="en-US" altLang="zh-CN" sz="3200" b="0" i="0" u="none" strike="noStrike" kern="0" cap="none" spc="0" normalizeH="0" baseline="0" noProof="0" dirty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  <a:cs typeface="Arial" panose="020B0604020202020204" pitchFamily="34" charset="0"/>
                  <a:sym typeface="Calibri" panose="020F0502020204030204" pitchFamily="34" charset="0"/>
                </a:rPr>
                <a:t>PART</a:t>
              </a:r>
              <a:endParaRPr kumimoji="0" lang="en-US" altLang="zh-CN" sz="38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  <a:sym typeface="Calibri" panose="020F0502020204030204" pitchFamily="34" charset="0"/>
              </a:endParaRPr>
            </a:p>
          </p:txBody>
        </p:sp>
      </p:grp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722294" y="197427"/>
            <a:ext cx="11079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dirty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指令学习</a:t>
            </a:r>
            <a:endParaRPr lang="zh-CN" altLang="en-US" dirty="0">
              <a:solidFill>
                <a:schemeClr val="tx1">
                  <a:lumMod val="85000"/>
                  <a:lumOff val="1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" name="矩形 47"/>
          <p:cNvSpPr>
            <a:spLocks noChangeArrowheads="1"/>
          </p:cNvSpPr>
          <p:nvPr/>
        </p:nvSpPr>
        <p:spPr bwMode="auto">
          <a:xfrm>
            <a:off x="4677227" y="1204334"/>
            <a:ext cx="4466838" cy="626110"/>
          </a:xfrm>
          <a:prstGeom prst="rect">
            <a:avLst/>
          </a:prstGeom>
          <a:noFill/>
          <a:ln>
            <a:noFill/>
          </a:ln>
        </p:spPr>
        <p:txBody>
          <a:bodyPr wrap="square" lIns="68573" tIns="34287" rIns="68573" bIns="34287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9pPr>
          </a:lstStyle>
          <a:p>
            <a:pPr defTabSz="685800">
              <a:lnSpc>
                <a:spcPct val="130000"/>
              </a:lnSpc>
              <a:spcBef>
                <a:spcPct val="0"/>
              </a:spcBef>
              <a:buNone/>
              <a:defRPr/>
            </a:pPr>
            <a:r>
              <a:rPr lang="zh-CN" altLang="en-US" sz="1400" dirty="0">
                <a:solidFill>
                  <a:schemeClr val="tx1">
                    <a:lumMod val="65000"/>
                    <a:lumOff val="35000"/>
                  </a:schemeClr>
                </a:solidFill>
                <a:sym typeface="微软雅黑" panose="020B0503020204020204" pitchFamily="34" charset="-122"/>
              </a:rPr>
              <a:t>在存储</a:t>
            </a:r>
            <a:r>
              <a:rPr lang="en-US" altLang="zh-CN" sz="1400" dirty="0">
                <a:solidFill>
                  <a:schemeClr val="tx1">
                    <a:lumMod val="65000"/>
                    <a:lumOff val="35000"/>
                  </a:schemeClr>
                </a:solidFill>
                <a:sym typeface="微软雅黑" panose="020B0503020204020204" pitchFamily="34" charset="-122"/>
              </a:rPr>
              <a:t>-SD</a:t>
            </a:r>
            <a:r>
              <a:rPr lang="zh-CN" altLang="en-US" sz="1400" dirty="0">
                <a:solidFill>
                  <a:schemeClr val="tx1">
                    <a:lumMod val="65000"/>
                    <a:lumOff val="35000"/>
                  </a:schemeClr>
                </a:solidFill>
                <a:sym typeface="微软雅黑" panose="020B0503020204020204" pitchFamily="34" charset="-122"/>
              </a:rPr>
              <a:t>卡类别指令中，用于</a:t>
            </a:r>
            <a:r>
              <a:rPr sz="1400" dirty="0">
                <a:solidFill>
                  <a:schemeClr val="tx1">
                    <a:lumMod val="65000"/>
                    <a:lumOff val="35000"/>
                  </a:schemeClr>
                </a:solidFill>
                <a:sym typeface="微软雅黑" panose="020B0503020204020204" pitchFamily="34" charset="-122"/>
              </a:rPr>
              <a:t>初始化 </a:t>
            </a:r>
            <a:r>
              <a:rPr lang="en-US" sz="1400" dirty="0">
                <a:solidFill>
                  <a:schemeClr val="tx1">
                    <a:lumMod val="65000"/>
                    <a:lumOff val="35000"/>
                  </a:schemeClr>
                </a:solidFill>
                <a:sym typeface="微软雅黑" panose="020B0503020204020204" pitchFamily="34" charset="-122"/>
              </a:rPr>
              <a:t>SD</a:t>
            </a:r>
            <a:r>
              <a:rPr lang="zh-CN" altLang="en-US" sz="1400" dirty="0">
                <a:solidFill>
                  <a:schemeClr val="tx1">
                    <a:lumMod val="65000"/>
                    <a:lumOff val="35000"/>
                  </a:schemeClr>
                </a:solidFill>
                <a:sym typeface="微软雅黑" panose="020B0503020204020204" pitchFamily="34" charset="-122"/>
              </a:rPr>
              <a:t>卡，</a:t>
            </a:r>
            <a:endParaRPr lang="zh-CN" altLang="en-US" sz="1400" dirty="0">
              <a:solidFill>
                <a:schemeClr val="tx1">
                  <a:lumMod val="65000"/>
                  <a:lumOff val="35000"/>
                </a:schemeClr>
              </a:solidFill>
              <a:sym typeface="微软雅黑" panose="020B0503020204020204" pitchFamily="34" charset="-122"/>
            </a:endParaRPr>
          </a:p>
          <a:p>
            <a:pPr defTabSz="685800">
              <a:lnSpc>
                <a:spcPct val="130000"/>
              </a:lnSpc>
              <a:spcBef>
                <a:spcPct val="0"/>
              </a:spcBef>
              <a:buNone/>
              <a:defRPr/>
            </a:pPr>
            <a:r>
              <a:rPr lang="zh-CN" altLang="en-US" sz="1400" dirty="0">
                <a:solidFill>
                  <a:schemeClr val="tx1">
                    <a:lumMod val="65000"/>
                    <a:lumOff val="35000"/>
                  </a:schemeClr>
                </a:solidFill>
                <a:sym typeface="微软雅黑" panose="020B0503020204020204" pitchFamily="34" charset="-122"/>
              </a:rPr>
              <a:t>默认引脚是</a:t>
            </a:r>
            <a:r>
              <a:rPr lang="en-US" altLang="zh-CN" sz="1400" dirty="0">
                <a:solidFill>
                  <a:schemeClr val="tx1">
                    <a:lumMod val="65000"/>
                    <a:lumOff val="35000"/>
                  </a:schemeClr>
                </a:solidFill>
                <a:sym typeface="微软雅黑" panose="020B0503020204020204" pitchFamily="34" charset="-122"/>
              </a:rPr>
              <a:t>P2_6</a:t>
            </a:r>
            <a:endParaRPr lang="en-US" altLang="zh-CN" sz="1400" dirty="0">
              <a:solidFill>
                <a:schemeClr val="tx1">
                  <a:lumMod val="65000"/>
                  <a:lumOff val="35000"/>
                </a:schemeClr>
              </a:solidFill>
              <a:sym typeface="微软雅黑" panose="020B0503020204020204" pitchFamily="34" charset="-122"/>
            </a:endParaRPr>
          </a:p>
        </p:txBody>
      </p:sp>
      <p:grpSp>
        <p:nvGrpSpPr>
          <p:cNvPr id="10" name="组合 9"/>
          <p:cNvGrpSpPr/>
          <p:nvPr/>
        </p:nvGrpSpPr>
        <p:grpSpPr>
          <a:xfrm>
            <a:off x="737195" y="2697733"/>
            <a:ext cx="187133" cy="226049"/>
            <a:chOff x="1397666" y="1419622"/>
            <a:chExt cx="474034" cy="743490"/>
          </a:xfrm>
          <a:solidFill>
            <a:schemeClr val="tx2">
              <a:lumMod val="75000"/>
            </a:schemeClr>
          </a:solidFill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</p:grpSpPr>
        <p:grpSp>
          <p:nvGrpSpPr>
            <p:cNvPr id="11" name="组合 10"/>
            <p:cNvGrpSpPr/>
            <p:nvPr/>
          </p:nvGrpSpPr>
          <p:grpSpPr>
            <a:xfrm>
              <a:off x="1397666" y="1419622"/>
              <a:ext cx="474034" cy="743490"/>
              <a:chOff x="1397666" y="1419622"/>
              <a:chExt cx="474034" cy="743490"/>
            </a:xfrm>
            <a:grpFill/>
          </p:grpSpPr>
          <p:sp>
            <p:nvSpPr>
              <p:cNvPr id="13" name="同心圆 12"/>
              <p:cNvSpPr/>
              <p:nvPr/>
            </p:nvSpPr>
            <p:spPr>
              <a:xfrm>
                <a:off x="1397666" y="1419622"/>
                <a:ext cx="474034" cy="474034"/>
              </a:xfrm>
              <a:prstGeom prst="donut">
                <a:avLst/>
              </a:prstGeom>
              <a:grpFill/>
              <a:ln>
                <a:noFill/>
              </a:ln>
            </p:spPr>
            <p:txBody>
              <a:bodyPr anchor="ctr"/>
              <a:lstStyle/>
              <a:p>
                <a:pPr algn="ctr" defTabSz="914400"/>
                <a:endParaRPr lang="zh-CN" altLang="en-US" dirty="0">
                  <a:solidFill>
                    <a:srgbClr val="FFFFF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</p:txBody>
          </p:sp>
          <p:sp>
            <p:nvSpPr>
              <p:cNvPr id="14" name="等腰三角形 13"/>
              <p:cNvSpPr/>
              <p:nvPr/>
            </p:nvSpPr>
            <p:spPr>
              <a:xfrm rot="10800000">
                <a:off x="1425882" y="1771198"/>
                <a:ext cx="417601" cy="391914"/>
              </a:xfrm>
              <a:prstGeom prst="triangle">
                <a:avLst/>
              </a:prstGeom>
              <a:grpFill/>
              <a:ln>
                <a:noFill/>
              </a:ln>
            </p:spPr>
            <p:txBody>
              <a:bodyPr anchor="ctr"/>
              <a:lstStyle/>
              <a:p>
                <a:pPr algn="ctr" defTabSz="914400"/>
                <a:endParaRPr lang="zh-CN" altLang="en-US" dirty="0">
                  <a:solidFill>
                    <a:srgbClr val="FFFFF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</p:txBody>
          </p:sp>
        </p:grpSp>
        <p:sp>
          <p:nvSpPr>
            <p:cNvPr id="12" name="椭圆 11"/>
            <p:cNvSpPr/>
            <p:nvPr/>
          </p:nvSpPr>
          <p:spPr>
            <a:xfrm>
              <a:off x="1562675" y="1584631"/>
              <a:ext cx="144016" cy="144016"/>
            </a:xfrm>
            <a:prstGeom prst="ellipse">
              <a:avLst/>
            </a:prstGeom>
            <a:grpFill/>
            <a:ln>
              <a:noFill/>
            </a:ln>
          </p:spPr>
          <p:txBody>
            <a:bodyPr anchor="ctr"/>
            <a:lstStyle/>
            <a:p>
              <a:pPr algn="ctr" defTabSz="914400"/>
              <a:endParaRPr lang="zh-CN" altLang="en-US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sp>
        <p:nvSpPr>
          <p:cNvPr id="19" name="矩形 47"/>
          <p:cNvSpPr>
            <a:spLocks noChangeArrowheads="1"/>
          </p:cNvSpPr>
          <p:nvPr/>
        </p:nvSpPr>
        <p:spPr bwMode="auto">
          <a:xfrm>
            <a:off x="4677157" y="2578526"/>
            <a:ext cx="4466838" cy="626110"/>
          </a:xfrm>
          <a:prstGeom prst="rect">
            <a:avLst/>
          </a:prstGeom>
          <a:noFill/>
          <a:ln>
            <a:noFill/>
          </a:ln>
        </p:spPr>
        <p:txBody>
          <a:bodyPr wrap="square" lIns="68573" tIns="34287" rIns="68573" bIns="34287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9pPr>
          </a:lstStyle>
          <a:p>
            <a:pPr defTabSz="685800">
              <a:lnSpc>
                <a:spcPct val="130000"/>
              </a:lnSpc>
              <a:spcBef>
                <a:spcPct val="0"/>
              </a:spcBef>
              <a:buNone/>
              <a:defRPr/>
            </a:pPr>
            <a:r>
              <a:rPr lang="zh-CN" altLang="en-US" sz="1400" dirty="0">
                <a:solidFill>
                  <a:schemeClr val="tx1">
                    <a:lumMod val="65000"/>
                    <a:lumOff val="35000"/>
                  </a:schemeClr>
                </a:solidFill>
                <a:sym typeface="微软雅黑" panose="020B0503020204020204" pitchFamily="34" charset="-122"/>
              </a:rPr>
              <a:t>在</a:t>
            </a:r>
            <a:r>
              <a:rPr lang="zh-CN" altLang="en-US" sz="1400" dirty="0">
                <a:solidFill>
                  <a:schemeClr val="tx1">
                    <a:lumMod val="65000"/>
                    <a:lumOff val="35000"/>
                  </a:schemeClr>
                </a:solidFill>
                <a:sym typeface="微软雅黑" panose="020B0503020204020204" pitchFamily="34" charset="-122"/>
              </a:rPr>
              <a:t>存储</a:t>
            </a:r>
            <a:r>
              <a:rPr lang="en-US" altLang="zh-CN" sz="1400" dirty="0">
                <a:solidFill>
                  <a:schemeClr val="tx1">
                    <a:lumMod val="65000"/>
                    <a:lumOff val="35000"/>
                  </a:schemeClr>
                </a:solidFill>
                <a:sym typeface="微软雅黑" panose="020B0503020204020204" pitchFamily="34" charset="-122"/>
              </a:rPr>
              <a:t>-SD</a:t>
            </a:r>
            <a:r>
              <a:rPr lang="zh-CN" altLang="en-US" sz="1400" dirty="0">
                <a:solidFill>
                  <a:schemeClr val="tx1">
                    <a:lumMod val="65000"/>
                    <a:lumOff val="35000"/>
                  </a:schemeClr>
                </a:solidFill>
                <a:sym typeface="微软雅黑" panose="020B0503020204020204" pitchFamily="34" charset="-122"/>
              </a:rPr>
              <a:t>卡</a:t>
            </a:r>
            <a:r>
              <a:rPr lang="zh-CN" altLang="en-US" sz="1400" dirty="0">
                <a:solidFill>
                  <a:schemeClr val="tx1">
                    <a:lumMod val="65000"/>
                    <a:lumOff val="35000"/>
                  </a:schemeClr>
                </a:solidFill>
                <a:sym typeface="微软雅黑" panose="020B0503020204020204" pitchFamily="34" charset="-122"/>
              </a:rPr>
              <a:t>类别指令中，用于从</a:t>
            </a:r>
            <a:r>
              <a:rPr lang="en-US" altLang="zh-CN" sz="1400" dirty="0">
                <a:solidFill>
                  <a:schemeClr val="tx1">
                    <a:lumMod val="65000"/>
                    <a:lumOff val="35000"/>
                  </a:schemeClr>
                </a:solidFill>
                <a:sym typeface="微软雅黑" panose="020B0503020204020204" pitchFamily="34" charset="-122"/>
              </a:rPr>
              <a:t>buff</a:t>
            </a:r>
            <a:r>
              <a:rPr lang="zh-CN" altLang="en-US" sz="1400" dirty="0">
                <a:solidFill>
                  <a:schemeClr val="tx1">
                    <a:lumMod val="65000"/>
                    <a:lumOff val="35000"/>
                  </a:schemeClr>
                </a:solidFill>
                <a:sym typeface="微软雅黑" panose="020B0503020204020204" pitchFamily="34" charset="-122"/>
              </a:rPr>
              <a:t>中向</a:t>
            </a:r>
            <a:r>
              <a:rPr lang="en-US" altLang="zh-CN" sz="1400" dirty="0">
                <a:solidFill>
                  <a:schemeClr val="tx1">
                    <a:lumMod val="65000"/>
                    <a:lumOff val="35000"/>
                  </a:schemeClr>
                </a:solidFill>
                <a:sym typeface="微软雅黑" panose="020B0503020204020204" pitchFamily="34" charset="-122"/>
              </a:rPr>
              <a:t>SD</a:t>
            </a:r>
            <a:r>
              <a:rPr lang="zh-CN" altLang="en-US" sz="1400" dirty="0">
                <a:solidFill>
                  <a:schemeClr val="tx1">
                    <a:lumMod val="65000"/>
                    <a:lumOff val="35000"/>
                  </a:schemeClr>
                </a:solidFill>
                <a:sym typeface="微软雅黑" panose="020B0503020204020204" pitchFamily="34" charset="-122"/>
              </a:rPr>
              <a:t>卡的某一个扇区写入一定长度的数据。</a:t>
            </a:r>
            <a:endParaRPr lang="zh-CN" altLang="en-US" sz="1400" dirty="0">
              <a:solidFill>
                <a:schemeClr val="tx1">
                  <a:lumMod val="65000"/>
                  <a:lumOff val="35000"/>
                </a:schemeClr>
              </a:solidFill>
              <a:sym typeface="微软雅黑" panose="020B0503020204020204" pitchFamily="34" charset="-122"/>
            </a:endParaRPr>
          </a:p>
        </p:txBody>
      </p:sp>
      <p:grpSp>
        <p:nvGrpSpPr>
          <p:cNvPr id="18" name="组合 17"/>
          <p:cNvGrpSpPr/>
          <p:nvPr/>
        </p:nvGrpSpPr>
        <p:grpSpPr>
          <a:xfrm>
            <a:off x="736560" y="1322958"/>
            <a:ext cx="187133" cy="226049"/>
            <a:chOff x="1397666" y="1419622"/>
            <a:chExt cx="474034" cy="743490"/>
          </a:xfrm>
          <a:solidFill>
            <a:schemeClr val="tx2">
              <a:lumMod val="75000"/>
            </a:schemeClr>
          </a:solidFill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</p:grpSpPr>
        <p:grpSp>
          <p:nvGrpSpPr>
            <p:cNvPr id="20" name="组合 19"/>
            <p:cNvGrpSpPr/>
            <p:nvPr/>
          </p:nvGrpSpPr>
          <p:grpSpPr>
            <a:xfrm>
              <a:off x="1397666" y="1419622"/>
              <a:ext cx="474034" cy="743490"/>
              <a:chOff x="1397666" y="1419622"/>
              <a:chExt cx="474034" cy="743490"/>
            </a:xfrm>
            <a:grpFill/>
          </p:grpSpPr>
          <p:sp>
            <p:nvSpPr>
              <p:cNvPr id="21" name="同心圆 20"/>
              <p:cNvSpPr/>
              <p:nvPr/>
            </p:nvSpPr>
            <p:spPr>
              <a:xfrm>
                <a:off x="1397666" y="1419622"/>
                <a:ext cx="474034" cy="474034"/>
              </a:xfrm>
              <a:prstGeom prst="donut">
                <a:avLst/>
              </a:prstGeom>
              <a:grpFill/>
              <a:ln>
                <a:noFill/>
              </a:ln>
            </p:spPr>
            <p:txBody>
              <a:bodyPr anchor="ctr"/>
              <a:p>
                <a:pPr algn="ctr" defTabSz="914400"/>
                <a:endParaRPr lang="zh-CN" altLang="en-US" dirty="0">
                  <a:solidFill>
                    <a:srgbClr val="FFFFF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</p:txBody>
          </p:sp>
          <p:sp>
            <p:nvSpPr>
              <p:cNvPr id="22" name="等腰三角形 21"/>
              <p:cNvSpPr/>
              <p:nvPr/>
            </p:nvSpPr>
            <p:spPr>
              <a:xfrm rot="10800000">
                <a:off x="1425882" y="1771198"/>
                <a:ext cx="417601" cy="391914"/>
              </a:xfrm>
              <a:prstGeom prst="triangle">
                <a:avLst/>
              </a:prstGeom>
              <a:grpFill/>
              <a:ln>
                <a:noFill/>
              </a:ln>
            </p:spPr>
            <p:txBody>
              <a:bodyPr anchor="ctr"/>
              <a:p>
                <a:pPr algn="ctr" defTabSz="914400"/>
                <a:endParaRPr lang="zh-CN" altLang="en-US" dirty="0">
                  <a:solidFill>
                    <a:srgbClr val="FFFFF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</p:txBody>
          </p:sp>
        </p:grpSp>
        <p:sp>
          <p:nvSpPr>
            <p:cNvPr id="23" name="椭圆 22"/>
            <p:cNvSpPr/>
            <p:nvPr/>
          </p:nvSpPr>
          <p:spPr>
            <a:xfrm>
              <a:off x="1562675" y="1584631"/>
              <a:ext cx="144016" cy="144016"/>
            </a:xfrm>
            <a:prstGeom prst="ellipse">
              <a:avLst/>
            </a:prstGeom>
            <a:grpFill/>
            <a:ln>
              <a:noFill/>
            </a:ln>
          </p:spPr>
          <p:txBody>
            <a:bodyPr anchor="ctr"/>
            <a:p>
              <a:pPr algn="ctr" defTabSz="914400"/>
              <a:endParaRPr lang="zh-CN" altLang="en-US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grpSp>
        <p:nvGrpSpPr>
          <p:cNvPr id="24" name="组合 23"/>
          <p:cNvGrpSpPr/>
          <p:nvPr/>
        </p:nvGrpSpPr>
        <p:grpSpPr>
          <a:xfrm>
            <a:off x="737830" y="3935983"/>
            <a:ext cx="187133" cy="226049"/>
            <a:chOff x="1397666" y="1419622"/>
            <a:chExt cx="474034" cy="743490"/>
          </a:xfrm>
          <a:solidFill>
            <a:schemeClr val="tx2">
              <a:lumMod val="75000"/>
            </a:schemeClr>
          </a:solidFill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</p:grpSpPr>
        <p:grpSp>
          <p:nvGrpSpPr>
            <p:cNvPr id="25" name="组合 24"/>
            <p:cNvGrpSpPr/>
            <p:nvPr/>
          </p:nvGrpSpPr>
          <p:grpSpPr>
            <a:xfrm>
              <a:off x="1397666" y="1419622"/>
              <a:ext cx="474034" cy="743490"/>
              <a:chOff x="1397666" y="1419622"/>
              <a:chExt cx="474034" cy="743490"/>
            </a:xfrm>
            <a:grpFill/>
          </p:grpSpPr>
          <p:sp>
            <p:nvSpPr>
              <p:cNvPr id="26" name="同心圆 25"/>
              <p:cNvSpPr/>
              <p:nvPr/>
            </p:nvSpPr>
            <p:spPr>
              <a:xfrm>
                <a:off x="1397666" y="1419622"/>
                <a:ext cx="474034" cy="474034"/>
              </a:xfrm>
              <a:prstGeom prst="donut">
                <a:avLst/>
              </a:prstGeom>
              <a:grpFill/>
              <a:ln>
                <a:noFill/>
              </a:ln>
            </p:spPr>
            <p:txBody>
              <a:bodyPr anchor="ctr"/>
              <a:p>
                <a:pPr algn="ctr" defTabSz="914400"/>
                <a:endParaRPr lang="zh-CN" altLang="en-US" dirty="0">
                  <a:solidFill>
                    <a:srgbClr val="FFFFF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</p:txBody>
          </p:sp>
          <p:sp>
            <p:nvSpPr>
              <p:cNvPr id="27" name="等腰三角形 26"/>
              <p:cNvSpPr/>
              <p:nvPr/>
            </p:nvSpPr>
            <p:spPr>
              <a:xfrm rot="10800000">
                <a:off x="1425882" y="1771198"/>
                <a:ext cx="417601" cy="391914"/>
              </a:xfrm>
              <a:prstGeom prst="triangle">
                <a:avLst/>
              </a:prstGeom>
              <a:grpFill/>
              <a:ln>
                <a:noFill/>
              </a:ln>
            </p:spPr>
            <p:txBody>
              <a:bodyPr anchor="ctr"/>
              <a:p>
                <a:pPr algn="ctr" defTabSz="914400"/>
                <a:endParaRPr lang="zh-CN" altLang="en-US" dirty="0">
                  <a:solidFill>
                    <a:srgbClr val="FFFFF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</p:txBody>
          </p:sp>
        </p:grpSp>
        <p:sp>
          <p:nvSpPr>
            <p:cNvPr id="28" name="椭圆 27"/>
            <p:cNvSpPr/>
            <p:nvPr/>
          </p:nvSpPr>
          <p:spPr>
            <a:xfrm>
              <a:off x="1562675" y="1584631"/>
              <a:ext cx="144016" cy="144016"/>
            </a:xfrm>
            <a:prstGeom prst="ellipse">
              <a:avLst/>
            </a:prstGeom>
            <a:grpFill/>
            <a:ln>
              <a:noFill/>
            </a:ln>
          </p:spPr>
          <p:txBody>
            <a:bodyPr anchor="ctr"/>
            <a:p>
              <a:pPr algn="ctr" defTabSz="914400"/>
              <a:endParaRPr lang="zh-CN" altLang="en-US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sp>
        <p:nvSpPr>
          <p:cNvPr id="30" name="矩形 47"/>
          <p:cNvSpPr>
            <a:spLocks noChangeArrowheads="1"/>
          </p:cNvSpPr>
          <p:nvPr/>
        </p:nvSpPr>
        <p:spPr bwMode="auto">
          <a:xfrm>
            <a:off x="4677157" y="3815506"/>
            <a:ext cx="4466838" cy="346710"/>
          </a:xfrm>
          <a:prstGeom prst="rect">
            <a:avLst/>
          </a:prstGeom>
          <a:noFill/>
          <a:ln>
            <a:noFill/>
          </a:ln>
        </p:spPr>
        <p:txBody>
          <a:bodyPr wrap="square" lIns="68573" tIns="34287" rIns="68573" bIns="34287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9pPr>
          </a:lstStyle>
          <a:p>
            <a:pPr defTabSz="685800">
              <a:lnSpc>
                <a:spcPct val="130000"/>
              </a:lnSpc>
              <a:spcBef>
                <a:spcPct val="0"/>
              </a:spcBef>
              <a:buNone/>
              <a:defRPr/>
            </a:pPr>
            <a:r>
              <a:rPr lang="zh-CN" altLang="en-US" sz="1400" dirty="0">
                <a:solidFill>
                  <a:schemeClr val="tx1">
                    <a:lumMod val="65000"/>
                    <a:lumOff val="35000"/>
                  </a:schemeClr>
                </a:solidFill>
                <a:sym typeface="微软雅黑" panose="020B0503020204020204" pitchFamily="34" charset="-122"/>
              </a:rPr>
              <a:t>在</a:t>
            </a:r>
            <a:r>
              <a:rPr lang="zh-CN" altLang="en-US" sz="1400" dirty="0">
                <a:solidFill>
                  <a:schemeClr val="tx1">
                    <a:lumMod val="65000"/>
                    <a:lumOff val="35000"/>
                  </a:schemeClr>
                </a:solidFill>
                <a:sym typeface="微软雅黑" panose="020B0503020204020204" pitchFamily="34" charset="-122"/>
              </a:rPr>
              <a:t>存储</a:t>
            </a:r>
            <a:r>
              <a:rPr lang="en-US" altLang="zh-CN" sz="1400" dirty="0">
                <a:solidFill>
                  <a:schemeClr val="tx1">
                    <a:lumMod val="65000"/>
                    <a:lumOff val="35000"/>
                  </a:schemeClr>
                </a:solidFill>
                <a:sym typeface="微软雅黑" panose="020B0503020204020204" pitchFamily="34" charset="-122"/>
              </a:rPr>
              <a:t>-SD</a:t>
            </a:r>
            <a:r>
              <a:rPr lang="zh-CN" altLang="en-US" sz="1400" dirty="0">
                <a:solidFill>
                  <a:schemeClr val="tx1">
                    <a:lumMod val="65000"/>
                    <a:lumOff val="35000"/>
                  </a:schemeClr>
                </a:solidFill>
                <a:sym typeface="微软雅黑" panose="020B0503020204020204" pitchFamily="34" charset="-122"/>
              </a:rPr>
              <a:t>卡</a:t>
            </a:r>
            <a:r>
              <a:rPr lang="zh-CN" altLang="en-US" sz="1400" dirty="0">
                <a:solidFill>
                  <a:schemeClr val="tx1">
                    <a:lumMod val="65000"/>
                    <a:lumOff val="35000"/>
                  </a:schemeClr>
                </a:solidFill>
                <a:sym typeface="微软雅黑" panose="020B0503020204020204" pitchFamily="34" charset="-122"/>
              </a:rPr>
              <a:t>类别指令中，</a:t>
            </a:r>
            <a:endParaRPr lang="zh-CN" altLang="en-US" sz="1400" dirty="0">
              <a:solidFill>
                <a:schemeClr val="tx1">
                  <a:lumMod val="65000"/>
                  <a:lumOff val="35000"/>
                </a:schemeClr>
              </a:solidFill>
              <a:sym typeface="微软雅黑" panose="020B0503020204020204" pitchFamily="34" charset="-122"/>
            </a:endParaRPr>
          </a:p>
        </p:txBody>
      </p:sp>
      <p:pic>
        <p:nvPicPr>
          <p:cNvPr id="5" name="图片 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64590" y="1204595"/>
            <a:ext cx="2543175" cy="552450"/>
          </a:xfrm>
          <a:prstGeom prst="rect">
            <a:avLst/>
          </a:prstGeom>
        </p:spPr>
      </p:pic>
      <p:pic>
        <p:nvPicPr>
          <p:cNvPr id="6" name="图片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64590" y="2578735"/>
            <a:ext cx="3253105" cy="592455"/>
          </a:xfrm>
          <a:prstGeom prst="rect">
            <a:avLst/>
          </a:prstGeom>
        </p:spPr>
      </p:pic>
      <p:pic>
        <p:nvPicPr>
          <p:cNvPr id="7" name="图片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64590" y="3834765"/>
            <a:ext cx="3253105" cy="415925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直接连接符 1"/>
          <p:cNvCxnSpPr/>
          <p:nvPr>
            <p:custDataLst>
              <p:tags r:id="rId1"/>
            </p:custDataLst>
          </p:nvPr>
        </p:nvCxnSpPr>
        <p:spPr>
          <a:xfrm>
            <a:off x="4418383" y="2746588"/>
            <a:ext cx="2946611" cy="0"/>
          </a:xfrm>
          <a:prstGeom prst="line">
            <a:avLst/>
          </a:prstGeom>
          <a:noFill/>
          <a:ln w="12700" cap="flat" cmpd="sng" algn="ctr">
            <a:solidFill>
              <a:srgbClr val="FF9999"/>
            </a:solidFill>
            <a:prstDash val="solid"/>
            <a:miter lim="800000"/>
            <a:headEnd type="oval"/>
            <a:tailEnd type="oval"/>
          </a:ln>
          <a:effectLst/>
        </p:spPr>
      </p:cxnSp>
      <p:sp>
        <p:nvSpPr>
          <p:cNvPr id="3" name="矩形 2"/>
          <p:cNvSpPr/>
          <p:nvPr/>
        </p:nvSpPr>
        <p:spPr>
          <a:xfrm>
            <a:off x="4418383" y="2129431"/>
            <a:ext cx="3177862" cy="4921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lvl="0" algn="ctr">
              <a:defRPr/>
            </a:pPr>
            <a:r>
              <a:rPr lang="zh-CN" altLang="en-US" sz="3200" kern="0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  <a:cs typeface="+mn-ea"/>
                <a:sym typeface="Arial" panose="020B0604020202020204" pitchFamily="34" charset="0"/>
              </a:rPr>
              <a:t>程序编写</a:t>
            </a:r>
            <a:endParaRPr lang="zh-CN" altLang="en-US" sz="3200" kern="0" dirty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ea typeface="微软雅黑" panose="020B0503020204020204" pitchFamily="34" charset="-122"/>
              <a:cs typeface="+mn-ea"/>
              <a:sym typeface="Arial" panose="020B0604020202020204" pitchFamily="34" charset="0"/>
            </a:endParaRPr>
          </a:p>
        </p:txBody>
      </p:sp>
      <p:grpSp>
        <p:nvGrpSpPr>
          <p:cNvPr id="8" name="组合 7"/>
          <p:cNvGrpSpPr/>
          <p:nvPr/>
        </p:nvGrpSpPr>
        <p:grpSpPr>
          <a:xfrm>
            <a:off x="885191" y="1214887"/>
            <a:ext cx="2722413" cy="2902102"/>
            <a:chOff x="999059" y="1708340"/>
            <a:chExt cx="3828393" cy="4080857"/>
          </a:xfrm>
        </p:grpSpPr>
        <p:grpSp>
          <p:nvGrpSpPr>
            <p:cNvPr id="9" name="组合 8"/>
            <p:cNvGrpSpPr/>
            <p:nvPr/>
          </p:nvGrpSpPr>
          <p:grpSpPr>
            <a:xfrm>
              <a:off x="999059" y="1708340"/>
              <a:ext cx="3828393" cy="4080857"/>
              <a:chOff x="3835400" y="1789113"/>
              <a:chExt cx="1468438" cy="1565275"/>
            </a:xfrm>
          </p:grpSpPr>
          <p:sp>
            <p:nvSpPr>
              <p:cNvPr id="12" name="Freeform 5"/>
              <p:cNvSpPr/>
              <p:nvPr/>
            </p:nvSpPr>
            <p:spPr bwMode="auto">
              <a:xfrm>
                <a:off x="4005263" y="1789113"/>
                <a:ext cx="1298575" cy="1565275"/>
              </a:xfrm>
              <a:custGeom>
                <a:avLst/>
                <a:gdLst>
                  <a:gd name="T0" fmla="*/ 304 w 304"/>
                  <a:gd name="T1" fmla="*/ 322 h 366"/>
                  <a:gd name="T2" fmla="*/ 260 w 304"/>
                  <a:gd name="T3" fmla="*/ 366 h 366"/>
                  <a:gd name="T4" fmla="*/ 0 w 304"/>
                  <a:gd name="T5" fmla="*/ 366 h 366"/>
                  <a:gd name="T6" fmla="*/ 0 w 304"/>
                  <a:gd name="T7" fmla="*/ 0 h 366"/>
                  <a:gd name="T8" fmla="*/ 260 w 304"/>
                  <a:gd name="T9" fmla="*/ 0 h 366"/>
                  <a:gd name="T10" fmla="*/ 304 w 304"/>
                  <a:gd name="T11" fmla="*/ 44 h 366"/>
                  <a:gd name="T12" fmla="*/ 304 w 304"/>
                  <a:gd name="T13" fmla="*/ 322 h 3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04" h="366">
                    <a:moveTo>
                      <a:pt x="304" y="322"/>
                    </a:moveTo>
                    <a:cubicBezTo>
                      <a:pt x="304" y="347"/>
                      <a:pt x="285" y="366"/>
                      <a:pt x="260" y="366"/>
                    </a:cubicBezTo>
                    <a:cubicBezTo>
                      <a:pt x="0" y="366"/>
                      <a:pt x="0" y="366"/>
                      <a:pt x="0" y="366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260" y="0"/>
                      <a:pt x="260" y="0"/>
                      <a:pt x="260" y="0"/>
                    </a:cubicBezTo>
                    <a:cubicBezTo>
                      <a:pt x="285" y="0"/>
                      <a:pt x="304" y="20"/>
                      <a:pt x="304" y="44"/>
                    </a:cubicBezTo>
                    <a:lnTo>
                      <a:pt x="304" y="322"/>
                    </a:lnTo>
                    <a:close/>
                  </a:path>
                </a:pathLst>
              </a:custGeom>
              <a:solidFill>
                <a:srgbClr val="CCCCC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128580" tIns="64290" rIns="128580" bIns="64290" numCol="1" anchor="t" anchorCtr="0" compatLnSpc="1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ea typeface="微软雅黑" panose="020B0503020204020204" pitchFamily="34" charset="-122"/>
                </a:endParaRPr>
              </a:p>
            </p:txBody>
          </p:sp>
          <p:sp>
            <p:nvSpPr>
              <p:cNvPr id="13" name="Freeform 6"/>
              <p:cNvSpPr/>
              <p:nvPr/>
            </p:nvSpPr>
            <p:spPr bwMode="auto">
              <a:xfrm>
                <a:off x="3967163" y="1789113"/>
                <a:ext cx="1298575" cy="1565275"/>
              </a:xfrm>
              <a:custGeom>
                <a:avLst/>
                <a:gdLst>
                  <a:gd name="T0" fmla="*/ 304 w 304"/>
                  <a:gd name="T1" fmla="*/ 322 h 366"/>
                  <a:gd name="T2" fmla="*/ 260 w 304"/>
                  <a:gd name="T3" fmla="*/ 366 h 366"/>
                  <a:gd name="T4" fmla="*/ 0 w 304"/>
                  <a:gd name="T5" fmla="*/ 366 h 366"/>
                  <a:gd name="T6" fmla="*/ 0 w 304"/>
                  <a:gd name="T7" fmla="*/ 0 h 366"/>
                  <a:gd name="T8" fmla="*/ 260 w 304"/>
                  <a:gd name="T9" fmla="*/ 0 h 366"/>
                  <a:gd name="T10" fmla="*/ 304 w 304"/>
                  <a:gd name="T11" fmla="*/ 44 h 366"/>
                  <a:gd name="T12" fmla="*/ 304 w 304"/>
                  <a:gd name="T13" fmla="*/ 322 h 3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04" h="366">
                    <a:moveTo>
                      <a:pt x="304" y="322"/>
                    </a:moveTo>
                    <a:cubicBezTo>
                      <a:pt x="304" y="347"/>
                      <a:pt x="284" y="366"/>
                      <a:pt x="260" y="366"/>
                    </a:cubicBezTo>
                    <a:cubicBezTo>
                      <a:pt x="0" y="366"/>
                      <a:pt x="0" y="366"/>
                      <a:pt x="0" y="366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260" y="0"/>
                      <a:pt x="260" y="0"/>
                      <a:pt x="260" y="0"/>
                    </a:cubicBezTo>
                    <a:cubicBezTo>
                      <a:pt x="284" y="0"/>
                      <a:pt x="304" y="20"/>
                      <a:pt x="304" y="44"/>
                    </a:cubicBezTo>
                    <a:lnTo>
                      <a:pt x="304" y="322"/>
                    </a:lnTo>
                    <a:close/>
                  </a:path>
                </a:pathLst>
              </a:custGeom>
              <a:solidFill>
                <a:schemeClr val="accent5">
                  <a:lumMod val="75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128580" tIns="64290" rIns="128580" bIns="64290" numCol="1" anchor="t" anchorCtr="0" compatLnSpc="1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ea typeface="微软雅黑" panose="020B0503020204020204" pitchFamily="34" charset="-122"/>
                </a:endParaRPr>
              </a:p>
            </p:txBody>
          </p:sp>
          <p:sp>
            <p:nvSpPr>
              <p:cNvPr id="14" name="Rectangle 8"/>
              <p:cNvSpPr>
                <a:spLocks noChangeArrowheads="1"/>
              </p:cNvSpPr>
              <p:nvPr/>
            </p:nvSpPr>
            <p:spPr bwMode="auto">
              <a:xfrm>
                <a:off x="4318000" y="2117726"/>
                <a:ext cx="674688" cy="342900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128580" tIns="64290" rIns="128580" bIns="64290" numCol="1" anchor="t" anchorCtr="0" compatLnSpc="1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ea typeface="微软雅黑" panose="020B0503020204020204" pitchFamily="34" charset="-122"/>
                </a:endParaRPr>
              </a:p>
            </p:txBody>
          </p:sp>
          <p:sp>
            <p:nvSpPr>
              <p:cNvPr id="15" name="Freeform 9"/>
              <p:cNvSpPr/>
              <p:nvPr/>
            </p:nvSpPr>
            <p:spPr bwMode="auto">
              <a:xfrm>
                <a:off x="3835400" y="1839913"/>
                <a:ext cx="234950" cy="73025"/>
              </a:xfrm>
              <a:custGeom>
                <a:avLst/>
                <a:gdLst>
                  <a:gd name="T0" fmla="*/ 55 w 55"/>
                  <a:gd name="T1" fmla="*/ 8 h 17"/>
                  <a:gd name="T2" fmla="*/ 46 w 55"/>
                  <a:gd name="T3" fmla="*/ 17 h 17"/>
                  <a:gd name="T4" fmla="*/ 8 w 55"/>
                  <a:gd name="T5" fmla="*/ 17 h 17"/>
                  <a:gd name="T6" fmla="*/ 0 w 55"/>
                  <a:gd name="T7" fmla="*/ 8 h 17"/>
                  <a:gd name="T8" fmla="*/ 0 w 55"/>
                  <a:gd name="T9" fmla="*/ 8 h 17"/>
                  <a:gd name="T10" fmla="*/ 8 w 55"/>
                  <a:gd name="T11" fmla="*/ 0 h 17"/>
                  <a:gd name="T12" fmla="*/ 46 w 55"/>
                  <a:gd name="T13" fmla="*/ 0 h 17"/>
                  <a:gd name="T14" fmla="*/ 55 w 55"/>
                  <a:gd name="T15" fmla="*/ 8 h 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55" h="17">
                    <a:moveTo>
                      <a:pt x="55" y="8"/>
                    </a:moveTo>
                    <a:cubicBezTo>
                      <a:pt x="55" y="13"/>
                      <a:pt x="51" y="17"/>
                      <a:pt x="46" y="17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3" y="17"/>
                      <a:pt x="0" y="13"/>
                      <a:pt x="0" y="8"/>
                    </a:cubicBezTo>
                    <a:cubicBezTo>
                      <a:pt x="0" y="8"/>
                      <a:pt x="0" y="8"/>
                      <a:pt x="0" y="8"/>
                    </a:cubicBezTo>
                    <a:cubicBezTo>
                      <a:pt x="0" y="3"/>
                      <a:pt x="3" y="0"/>
                      <a:pt x="8" y="0"/>
                    </a:cubicBezTo>
                    <a:cubicBezTo>
                      <a:pt x="46" y="0"/>
                      <a:pt x="46" y="0"/>
                      <a:pt x="46" y="0"/>
                    </a:cubicBezTo>
                    <a:cubicBezTo>
                      <a:pt x="51" y="0"/>
                      <a:pt x="55" y="3"/>
                      <a:pt x="55" y="8"/>
                    </a:cubicBezTo>
                    <a:close/>
                  </a:path>
                </a:pathLst>
              </a:custGeom>
              <a:solidFill>
                <a:schemeClr val="accent5">
                  <a:lumMod val="60000"/>
                  <a:lumOff val="40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128580" tIns="64290" rIns="128580" bIns="64290" numCol="1" anchor="t" anchorCtr="0" compatLnSpc="1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ea typeface="微软雅黑" panose="020B0503020204020204" pitchFamily="34" charset="-122"/>
                </a:endParaRPr>
              </a:p>
            </p:txBody>
          </p:sp>
          <p:sp>
            <p:nvSpPr>
              <p:cNvPr id="16" name="Freeform 10"/>
              <p:cNvSpPr/>
              <p:nvPr/>
            </p:nvSpPr>
            <p:spPr bwMode="auto">
              <a:xfrm>
                <a:off x="3835400" y="1976438"/>
                <a:ext cx="234950" cy="73025"/>
              </a:xfrm>
              <a:custGeom>
                <a:avLst/>
                <a:gdLst>
                  <a:gd name="T0" fmla="*/ 55 w 55"/>
                  <a:gd name="T1" fmla="*/ 9 h 17"/>
                  <a:gd name="T2" fmla="*/ 46 w 55"/>
                  <a:gd name="T3" fmla="*/ 17 h 17"/>
                  <a:gd name="T4" fmla="*/ 8 w 55"/>
                  <a:gd name="T5" fmla="*/ 17 h 17"/>
                  <a:gd name="T6" fmla="*/ 0 w 55"/>
                  <a:gd name="T7" fmla="*/ 9 h 17"/>
                  <a:gd name="T8" fmla="*/ 0 w 55"/>
                  <a:gd name="T9" fmla="*/ 9 h 17"/>
                  <a:gd name="T10" fmla="*/ 8 w 55"/>
                  <a:gd name="T11" fmla="*/ 0 h 17"/>
                  <a:gd name="T12" fmla="*/ 46 w 55"/>
                  <a:gd name="T13" fmla="*/ 0 h 17"/>
                  <a:gd name="T14" fmla="*/ 55 w 55"/>
                  <a:gd name="T15" fmla="*/ 9 h 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55" h="17">
                    <a:moveTo>
                      <a:pt x="55" y="9"/>
                    </a:moveTo>
                    <a:cubicBezTo>
                      <a:pt x="55" y="13"/>
                      <a:pt x="51" y="17"/>
                      <a:pt x="46" y="17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3" y="17"/>
                      <a:pt x="0" y="13"/>
                      <a:pt x="0" y="9"/>
                    </a:cubicBezTo>
                    <a:cubicBezTo>
                      <a:pt x="0" y="9"/>
                      <a:pt x="0" y="9"/>
                      <a:pt x="0" y="9"/>
                    </a:cubicBezTo>
                    <a:cubicBezTo>
                      <a:pt x="0" y="4"/>
                      <a:pt x="3" y="0"/>
                      <a:pt x="8" y="0"/>
                    </a:cubicBezTo>
                    <a:cubicBezTo>
                      <a:pt x="46" y="0"/>
                      <a:pt x="46" y="0"/>
                      <a:pt x="46" y="0"/>
                    </a:cubicBezTo>
                    <a:cubicBezTo>
                      <a:pt x="51" y="0"/>
                      <a:pt x="55" y="4"/>
                      <a:pt x="55" y="9"/>
                    </a:cubicBezTo>
                    <a:close/>
                  </a:path>
                </a:pathLst>
              </a:custGeom>
              <a:solidFill>
                <a:schemeClr val="accent5">
                  <a:lumMod val="60000"/>
                  <a:lumOff val="40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128580" tIns="64290" rIns="128580" bIns="64290" numCol="1" anchor="t" anchorCtr="0" compatLnSpc="1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ea typeface="微软雅黑" panose="020B0503020204020204" pitchFamily="34" charset="-122"/>
                </a:endParaRPr>
              </a:p>
            </p:txBody>
          </p:sp>
          <p:sp>
            <p:nvSpPr>
              <p:cNvPr id="17" name="Freeform 11"/>
              <p:cNvSpPr/>
              <p:nvPr/>
            </p:nvSpPr>
            <p:spPr bwMode="auto">
              <a:xfrm>
                <a:off x="3835400" y="2117726"/>
                <a:ext cx="234950" cy="73025"/>
              </a:xfrm>
              <a:custGeom>
                <a:avLst/>
                <a:gdLst>
                  <a:gd name="T0" fmla="*/ 55 w 55"/>
                  <a:gd name="T1" fmla="*/ 8 h 17"/>
                  <a:gd name="T2" fmla="*/ 46 w 55"/>
                  <a:gd name="T3" fmla="*/ 17 h 17"/>
                  <a:gd name="T4" fmla="*/ 8 w 55"/>
                  <a:gd name="T5" fmla="*/ 17 h 17"/>
                  <a:gd name="T6" fmla="*/ 0 w 55"/>
                  <a:gd name="T7" fmla="*/ 8 h 17"/>
                  <a:gd name="T8" fmla="*/ 0 w 55"/>
                  <a:gd name="T9" fmla="*/ 8 h 17"/>
                  <a:gd name="T10" fmla="*/ 8 w 55"/>
                  <a:gd name="T11" fmla="*/ 0 h 17"/>
                  <a:gd name="T12" fmla="*/ 46 w 55"/>
                  <a:gd name="T13" fmla="*/ 0 h 17"/>
                  <a:gd name="T14" fmla="*/ 55 w 55"/>
                  <a:gd name="T15" fmla="*/ 8 h 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55" h="17">
                    <a:moveTo>
                      <a:pt x="55" y="8"/>
                    </a:moveTo>
                    <a:cubicBezTo>
                      <a:pt x="55" y="13"/>
                      <a:pt x="51" y="17"/>
                      <a:pt x="46" y="17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3" y="17"/>
                      <a:pt x="0" y="13"/>
                      <a:pt x="0" y="8"/>
                    </a:cubicBezTo>
                    <a:cubicBezTo>
                      <a:pt x="0" y="8"/>
                      <a:pt x="0" y="8"/>
                      <a:pt x="0" y="8"/>
                    </a:cubicBezTo>
                    <a:cubicBezTo>
                      <a:pt x="0" y="4"/>
                      <a:pt x="3" y="0"/>
                      <a:pt x="8" y="0"/>
                    </a:cubicBezTo>
                    <a:cubicBezTo>
                      <a:pt x="46" y="0"/>
                      <a:pt x="46" y="0"/>
                      <a:pt x="46" y="0"/>
                    </a:cubicBezTo>
                    <a:cubicBezTo>
                      <a:pt x="51" y="0"/>
                      <a:pt x="55" y="4"/>
                      <a:pt x="55" y="8"/>
                    </a:cubicBezTo>
                    <a:close/>
                  </a:path>
                </a:pathLst>
              </a:custGeom>
              <a:solidFill>
                <a:schemeClr val="accent5">
                  <a:lumMod val="60000"/>
                  <a:lumOff val="40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128580" tIns="64290" rIns="128580" bIns="64290" numCol="1" anchor="t" anchorCtr="0" compatLnSpc="1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ea typeface="微软雅黑" panose="020B0503020204020204" pitchFamily="34" charset="-122"/>
                </a:endParaRPr>
              </a:p>
            </p:txBody>
          </p:sp>
          <p:sp>
            <p:nvSpPr>
              <p:cNvPr id="18" name="Freeform 12"/>
              <p:cNvSpPr/>
              <p:nvPr/>
            </p:nvSpPr>
            <p:spPr bwMode="auto">
              <a:xfrm>
                <a:off x="3835400" y="2259013"/>
                <a:ext cx="234950" cy="73025"/>
              </a:xfrm>
              <a:custGeom>
                <a:avLst/>
                <a:gdLst>
                  <a:gd name="T0" fmla="*/ 55 w 55"/>
                  <a:gd name="T1" fmla="*/ 8 h 17"/>
                  <a:gd name="T2" fmla="*/ 46 w 55"/>
                  <a:gd name="T3" fmla="*/ 17 h 17"/>
                  <a:gd name="T4" fmla="*/ 8 w 55"/>
                  <a:gd name="T5" fmla="*/ 17 h 17"/>
                  <a:gd name="T6" fmla="*/ 0 w 55"/>
                  <a:gd name="T7" fmla="*/ 8 h 17"/>
                  <a:gd name="T8" fmla="*/ 0 w 55"/>
                  <a:gd name="T9" fmla="*/ 8 h 17"/>
                  <a:gd name="T10" fmla="*/ 8 w 55"/>
                  <a:gd name="T11" fmla="*/ 0 h 17"/>
                  <a:gd name="T12" fmla="*/ 46 w 55"/>
                  <a:gd name="T13" fmla="*/ 0 h 17"/>
                  <a:gd name="T14" fmla="*/ 55 w 55"/>
                  <a:gd name="T15" fmla="*/ 8 h 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55" h="17">
                    <a:moveTo>
                      <a:pt x="55" y="8"/>
                    </a:moveTo>
                    <a:cubicBezTo>
                      <a:pt x="55" y="13"/>
                      <a:pt x="51" y="17"/>
                      <a:pt x="46" y="17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3" y="17"/>
                      <a:pt x="0" y="13"/>
                      <a:pt x="0" y="8"/>
                    </a:cubicBezTo>
                    <a:cubicBezTo>
                      <a:pt x="0" y="8"/>
                      <a:pt x="0" y="8"/>
                      <a:pt x="0" y="8"/>
                    </a:cubicBezTo>
                    <a:cubicBezTo>
                      <a:pt x="0" y="3"/>
                      <a:pt x="3" y="0"/>
                      <a:pt x="8" y="0"/>
                    </a:cubicBezTo>
                    <a:cubicBezTo>
                      <a:pt x="46" y="0"/>
                      <a:pt x="46" y="0"/>
                      <a:pt x="46" y="0"/>
                    </a:cubicBezTo>
                    <a:cubicBezTo>
                      <a:pt x="51" y="0"/>
                      <a:pt x="55" y="3"/>
                      <a:pt x="55" y="8"/>
                    </a:cubicBezTo>
                    <a:close/>
                  </a:path>
                </a:pathLst>
              </a:custGeom>
              <a:solidFill>
                <a:schemeClr val="accent5">
                  <a:lumMod val="60000"/>
                  <a:lumOff val="40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128580" tIns="64290" rIns="128580" bIns="64290" numCol="1" anchor="t" anchorCtr="0" compatLnSpc="1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ea typeface="微软雅黑" panose="020B0503020204020204" pitchFamily="34" charset="-122"/>
                </a:endParaRPr>
              </a:p>
            </p:txBody>
          </p:sp>
          <p:sp>
            <p:nvSpPr>
              <p:cNvPr id="19" name="Freeform 13"/>
              <p:cNvSpPr/>
              <p:nvPr/>
            </p:nvSpPr>
            <p:spPr bwMode="auto">
              <a:xfrm>
                <a:off x="3835400" y="2397126"/>
                <a:ext cx="234950" cy="71438"/>
              </a:xfrm>
              <a:custGeom>
                <a:avLst/>
                <a:gdLst>
                  <a:gd name="T0" fmla="*/ 55 w 55"/>
                  <a:gd name="T1" fmla="*/ 9 h 17"/>
                  <a:gd name="T2" fmla="*/ 46 w 55"/>
                  <a:gd name="T3" fmla="*/ 17 h 17"/>
                  <a:gd name="T4" fmla="*/ 8 w 55"/>
                  <a:gd name="T5" fmla="*/ 17 h 17"/>
                  <a:gd name="T6" fmla="*/ 0 w 55"/>
                  <a:gd name="T7" fmla="*/ 9 h 17"/>
                  <a:gd name="T8" fmla="*/ 0 w 55"/>
                  <a:gd name="T9" fmla="*/ 9 h 17"/>
                  <a:gd name="T10" fmla="*/ 8 w 55"/>
                  <a:gd name="T11" fmla="*/ 0 h 17"/>
                  <a:gd name="T12" fmla="*/ 46 w 55"/>
                  <a:gd name="T13" fmla="*/ 0 h 17"/>
                  <a:gd name="T14" fmla="*/ 55 w 55"/>
                  <a:gd name="T15" fmla="*/ 9 h 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55" h="17">
                    <a:moveTo>
                      <a:pt x="55" y="9"/>
                    </a:moveTo>
                    <a:cubicBezTo>
                      <a:pt x="55" y="13"/>
                      <a:pt x="51" y="17"/>
                      <a:pt x="46" y="17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3" y="17"/>
                      <a:pt x="0" y="13"/>
                      <a:pt x="0" y="9"/>
                    </a:cubicBezTo>
                    <a:cubicBezTo>
                      <a:pt x="0" y="9"/>
                      <a:pt x="0" y="9"/>
                      <a:pt x="0" y="9"/>
                    </a:cubicBezTo>
                    <a:cubicBezTo>
                      <a:pt x="0" y="4"/>
                      <a:pt x="3" y="0"/>
                      <a:pt x="8" y="0"/>
                    </a:cubicBezTo>
                    <a:cubicBezTo>
                      <a:pt x="46" y="0"/>
                      <a:pt x="46" y="0"/>
                      <a:pt x="46" y="0"/>
                    </a:cubicBezTo>
                    <a:cubicBezTo>
                      <a:pt x="51" y="0"/>
                      <a:pt x="55" y="4"/>
                      <a:pt x="55" y="9"/>
                    </a:cubicBezTo>
                    <a:close/>
                  </a:path>
                </a:pathLst>
              </a:custGeom>
              <a:solidFill>
                <a:schemeClr val="accent5">
                  <a:lumMod val="60000"/>
                  <a:lumOff val="40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128580" tIns="64290" rIns="128580" bIns="64290" numCol="1" anchor="t" anchorCtr="0" compatLnSpc="1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ea typeface="微软雅黑" panose="020B0503020204020204" pitchFamily="34" charset="-122"/>
                </a:endParaRPr>
              </a:p>
            </p:txBody>
          </p:sp>
          <p:sp>
            <p:nvSpPr>
              <p:cNvPr id="20" name="Freeform 14"/>
              <p:cNvSpPr/>
              <p:nvPr/>
            </p:nvSpPr>
            <p:spPr bwMode="auto">
              <a:xfrm>
                <a:off x="3835400" y="2536826"/>
                <a:ext cx="234950" cy="73025"/>
              </a:xfrm>
              <a:custGeom>
                <a:avLst/>
                <a:gdLst>
                  <a:gd name="T0" fmla="*/ 55 w 55"/>
                  <a:gd name="T1" fmla="*/ 8 h 17"/>
                  <a:gd name="T2" fmla="*/ 46 w 55"/>
                  <a:gd name="T3" fmla="*/ 17 h 17"/>
                  <a:gd name="T4" fmla="*/ 8 w 55"/>
                  <a:gd name="T5" fmla="*/ 17 h 17"/>
                  <a:gd name="T6" fmla="*/ 0 w 55"/>
                  <a:gd name="T7" fmla="*/ 8 h 17"/>
                  <a:gd name="T8" fmla="*/ 0 w 55"/>
                  <a:gd name="T9" fmla="*/ 8 h 17"/>
                  <a:gd name="T10" fmla="*/ 8 w 55"/>
                  <a:gd name="T11" fmla="*/ 0 h 17"/>
                  <a:gd name="T12" fmla="*/ 46 w 55"/>
                  <a:gd name="T13" fmla="*/ 0 h 17"/>
                  <a:gd name="T14" fmla="*/ 55 w 55"/>
                  <a:gd name="T15" fmla="*/ 8 h 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55" h="17">
                    <a:moveTo>
                      <a:pt x="55" y="8"/>
                    </a:moveTo>
                    <a:cubicBezTo>
                      <a:pt x="55" y="13"/>
                      <a:pt x="51" y="17"/>
                      <a:pt x="46" y="17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3" y="17"/>
                      <a:pt x="0" y="13"/>
                      <a:pt x="0" y="8"/>
                    </a:cubicBezTo>
                    <a:cubicBezTo>
                      <a:pt x="0" y="8"/>
                      <a:pt x="0" y="8"/>
                      <a:pt x="0" y="8"/>
                    </a:cubicBezTo>
                    <a:cubicBezTo>
                      <a:pt x="0" y="4"/>
                      <a:pt x="3" y="0"/>
                      <a:pt x="8" y="0"/>
                    </a:cubicBezTo>
                    <a:cubicBezTo>
                      <a:pt x="46" y="0"/>
                      <a:pt x="46" y="0"/>
                      <a:pt x="46" y="0"/>
                    </a:cubicBezTo>
                    <a:cubicBezTo>
                      <a:pt x="51" y="0"/>
                      <a:pt x="55" y="4"/>
                      <a:pt x="55" y="8"/>
                    </a:cubicBezTo>
                    <a:close/>
                  </a:path>
                </a:pathLst>
              </a:custGeom>
              <a:solidFill>
                <a:schemeClr val="accent5">
                  <a:lumMod val="60000"/>
                  <a:lumOff val="40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128580" tIns="64290" rIns="128580" bIns="64290" numCol="1" anchor="t" anchorCtr="0" compatLnSpc="1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ea typeface="微软雅黑" panose="020B0503020204020204" pitchFamily="34" charset="-122"/>
                </a:endParaRPr>
              </a:p>
            </p:txBody>
          </p:sp>
          <p:sp>
            <p:nvSpPr>
              <p:cNvPr id="21" name="Freeform 15"/>
              <p:cNvSpPr/>
              <p:nvPr/>
            </p:nvSpPr>
            <p:spPr bwMode="auto">
              <a:xfrm>
                <a:off x="3835400" y="2678113"/>
                <a:ext cx="234950" cy="73025"/>
              </a:xfrm>
              <a:custGeom>
                <a:avLst/>
                <a:gdLst>
                  <a:gd name="T0" fmla="*/ 55 w 55"/>
                  <a:gd name="T1" fmla="*/ 8 h 17"/>
                  <a:gd name="T2" fmla="*/ 46 w 55"/>
                  <a:gd name="T3" fmla="*/ 17 h 17"/>
                  <a:gd name="T4" fmla="*/ 8 w 55"/>
                  <a:gd name="T5" fmla="*/ 17 h 17"/>
                  <a:gd name="T6" fmla="*/ 0 w 55"/>
                  <a:gd name="T7" fmla="*/ 8 h 17"/>
                  <a:gd name="T8" fmla="*/ 0 w 55"/>
                  <a:gd name="T9" fmla="*/ 8 h 17"/>
                  <a:gd name="T10" fmla="*/ 8 w 55"/>
                  <a:gd name="T11" fmla="*/ 0 h 17"/>
                  <a:gd name="T12" fmla="*/ 46 w 55"/>
                  <a:gd name="T13" fmla="*/ 0 h 17"/>
                  <a:gd name="T14" fmla="*/ 55 w 55"/>
                  <a:gd name="T15" fmla="*/ 8 h 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55" h="17">
                    <a:moveTo>
                      <a:pt x="55" y="8"/>
                    </a:moveTo>
                    <a:cubicBezTo>
                      <a:pt x="55" y="13"/>
                      <a:pt x="51" y="17"/>
                      <a:pt x="46" y="17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3" y="17"/>
                      <a:pt x="0" y="13"/>
                      <a:pt x="0" y="8"/>
                    </a:cubicBezTo>
                    <a:cubicBezTo>
                      <a:pt x="0" y="8"/>
                      <a:pt x="0" y="8"/>
                      <a:pt x="0" y="8"/>
                    </a:cubicBezTo>
                    <a:cubicBezTo>
                      <a:pt x="0" y="3"/>
                      <a:pt x="3" y="0"/>
                      <a:pt x="8" y="0"/>
                    </a:cubicBezTo>
                    <a:cubicBezTo>
                      <a:pt x="46" y="0"/>
                      <a:pt x="46" y="0"/>
                      <a:pt x="46" y="0"/>
                    </a:cubicBezTo>
                    <a:cubicBezTo>
                      <a:pt x="51" y="0"/>
                      <a:pt x="55" y="3"/>
                      <a:pt x="55" y="8"/>
                    </a:cubicBezTo>
                    <a:close/>
                  </a:path>
                </a:pathLst>
              </a:custGeom>
              <a:solidFill>
                <a:schemeClr val="accent5">
                  <a:lumMod val="60000"/>
                  <a:lumOff val="40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128580" tIns="64290" rIns="128580" bIns="64290" numCol="1" anchor="t" anchorCtr="0" compatLnSpc="1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ea typeface="微软雅黑" panose="020B0503020204020204" pitchFamily="34" charset="-122"/>
                </a:endParaRPr>
              </a:p>
            </p:txBody>
          </p:sp>
          <p:sp>
            <p:nvSpPr>
              <p:cNvPr id="22" name="Freeform 16"/>
              <p:cNvSpPr/>
              <p:nvPr/>
            </p:nvSpPr>
            <p:spPr bwMode="auto">
              <a:xfrm>
                <a:off x="3835400" y="2816226"/>
                <a:ext cx="234950" cy="71438"/>
              </a:xfrm>
              <a:custGeom>
                <a:avLst/>
                <a:gdLst>
                  <a:gd name="T0" fmla="*/ 55 w 55"/>
                  <a:gd name="T1" fmla="*/ 9 h 17"/>
                  <a:gd name="T2" fmla="*/ 46 w 55"/>
                  <a:gd name="T3" fmla="*/ 17 h 17"/>
                  <a:gd name="T4" fmla="*/ 8 w 55"/>
                  <a:gd name="T5" fmla="*/ 17 h 17"/>
                  <a:gd name="T6" fmla="*/ 0 w 55"/>
                  <a:gd name="T7" fmla="*/ 9 h 17"/>
                  <a:gd name="T8" fmla="*/ 0 w 55"/>
                  <a:gd name="T9" fmla="*/ 9 h 17"/>
                  <a:gd name="T10" fmla="*/ 8 w 55"/>
                  <a:gd name="T11" fmla="*/ 0 h 17"/>
                  <a:gd name="T12" fmla="*/ 46 w 55"/>
                  <a:gd name="T13" fmla="*/ 0 h 17"/>
                  <a:gd name="T14" fmla="*/ 55 w 55"/>
                  <a:gd name="T15" fmla="*/ 9 h 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55" h="17">
                    <a:moveTo>
                      <a:pt x="55" y="9"/>
                    </a:moveTo>
                    <a:cubicBezTo>
                      <a:pt x="55" y="13"/>
                      <a:pt x="51" y="17"/>
                      <a:pt x="46" y="17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3" y="17"/>
                      <a:pt x="0" y="13"/>
                      <a:pt x="0" y="9"/>
                    </a:cubicBezTo>
                    <a:cubicBezTo>
                      <a:pt x="0" y="9"/>
                      <a:pt x="0" y="9"/>
                      <a:pt x="0" y="9"/>
                    </a:cubicBezTo>
                    <a:cubicBezTo>
                      <a:pt x="0" y="4"/>
                      <a:pt x="3" y="0"/>
                      <a:pt x="8" y="0"/>
                    </a:cubicBezTo>
                    <a:cubicBezTo>
                      <a:pt x="46" y="0"/>
                      <a:pt x="46" y="0"/>
                      <a:pt x="46" y="0"/>
                    </a:cubicBezTo>
                    <a:cubicBezTo>
                      <a:pt x="51" y="0"/>
                      <a:pt x="55" y="4"/>
                      <a:pt x="55" y="9"/>
                    </a:cubicBezTo>
                    <a:close/>
                  </a:path>
                </a:pathLst>
              </a:custGeom>
              <a:solidFill>
                <a:schemeClr val="accent5">
                  <a:lumMod val="60000"/>
                  <a:lumOff val="40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128580" tIns="64290" rIns="128580" bIns="64290" numCol="1" anchor="t" anchorCtr="0" compatLnSpc="1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ea typeface="微软雅黑" panose="020B0503020204020204" pitchFamily="34" charset="-122"/>
                </a:endParaRPr>
              </a:p>
            </p:txBody>
          </p:sp>
          <p:sp>
            <p:nvSpPr>
              <p:cNvPr id="23" name="Freeform 17"/>
              <p:cNvSpPr/>
              <p:nvPr/>
            </p:nvSpPr>
            <p:spPr bwMode="auto">
              <a:xfrm>
                <a:off x="3835400" y="2955926"/>
                <a:ext cx="234950" cy="73025"/>
              </a:xfrm>
              <a:custGeom>
                <a:avLst/>
                <a:gdLst>
                  <a:gd name="T0" fmla="*/ 55 w 55"/>
                  <a:gd name="T1" fmla="*/ 8 h 17"/>
                  <a:gd name="T2" fmla="*/ 46 w 55"/>
                  <a:gd name="T3" fmla="*/ 17 h 17"/>
                  <a:gd name="T4" fmla="*/ 8 w 55"/>
                  <a:gd name="T5" fmla="*/ 17 h 17"/>
                  <a:gd name="T6" fmla="*/ 0 w 55"/>
                  <a:gd name="T7" fmla="*/ 8 h 17"/>
                  <a:gd name="T8" fmla="*/ 0 w 55"/>
                  <a:gd name="T9" fmla="*/ 8 h 17"/>
                  <a:gd name="T10" fmla="*/ 8 w 55"/>
                  <a:gd name="T11" fmla="*/ 0 h 17"/>
                  <a:gd name="T12" fmla="*/ 46 w 55"/>
                  <a:gd name="T13" fmla="*/ 0 h 17"/>
                  <a:gd name="T14" fmla="*/ 55 w 55"/>
                  <a:gd name="T15" fmla="*/ 8 h 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55" h="17">
                    <a:moveTo>
                      <a:pt x="55" y="8"/>
                    </a:moveTo>
                    <a:cubicBezTo>
                      <a:pt x="55" y="13"/>
                      <a:pt x="51" y="17"/>
                      <a:pt x="46" y="17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3" y="17"/>
                      <a:pt x="0" y="13"/>
                      <a:pt x="0" y="8"/>
                    </a:cubicBezTo>
                    <a:cubicBezTo>
                      <a:pt x="0" y="8"/>
                      <a:pt x="0" y="8"/>
                      <a:pt x="0" y="8"/>
                    </a:cubicBezTo>
                    <a:cubicBezTo>
                      <a:pt x="0" y="4"/>
                      <a:pt x="3" y="0"/>
                      <a:pt x="8" y="0"/>
                    </a:cubicBezTo>
                    <a:cubicBezTo>
                      <a:pt x="46" y="0"/>
                      <a:pt x="46" y="0"/>
                      <a:pt x="46" y="0"/>
                    </a:cubicBezTo>
                    <a:cubicBezTo>
                      <a:pt x="51" y="0"/>
                      <a:pt x="55" y="4"/>
                      <a:pt x="55" y="8"/>
                    </a:cubicBezTo>
                    <a:close/>
                  </a:path>
                </a:pathLst>
              </a:custGeom>
              <a:solidFill>
                <a:schemeClr val="accent5">
                  <a:lumMod val="60000"/>
                  <a:lumOff val="40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128580" tIns="64290" rIns="128580" bIns="64290" numCol="1" anchor="t" anchorCtr="0" compatLnSpc="1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ea typeface="微软雅黑" panose="020B0503020204020204" pitchFamily="34" charset="-122"/>
                </a:endParaRPr>
              </a:p>
            </p:txBody>
          </p:sp>
          <p:sp>
            <p:nvSpPr>
              <p:cNvPr id="24" name="Freeform 18"/>
              <p:cNvSpPr/>
              <p:nvPr/>
            </p:nvSpPr>
            <p:spPr bwMode="auto">
              <a:xfrm>
                <a:off x="3835400" y="3097213"/>
                <a:ext cx="234950" cy="73025"/>
              </a:xfrm>
              <a:custGeom>
                <a:avLst/>
                <a:gdLst>
                  <a:gd name="T0" fmla="*/ 55 w 55"/>
                  <a:gd name="T1" fmla="*/ 8 h 17"/>
                  <a:gd name="T2" fmla="*/ 46 w 55"/>
                  <a:gd name="T3" fmla="*/ 17 h 17"/>
                  <a:gd name="T4" fmla="*/ 8 w 55"/>
                  <a:gd name="T5" fmla="*/ 17 h 17"/>
                  <a:gd name="T6" fmla="*/ 0 w 55"/>
                  <a:gd name="T7" fmla="*/ 8 h 17"/>
                  <a:gd name="T8" fmla="*/ 0 w 55"/>
                  <a:gd name="T9" fmla="*/ 8 h 17"/>
                  <a:gd name="T10" fmla="*/ 8 w 55"/>
                  <a:gd name="T11" fmla="*/ 0 h 17"/>
                  <a:gd name="T12" fmla="*/ 46 w 55"/>
                  <a:gd name="T13" fmla="*/ 0 h 17"/>
                  <a:gd name="T14" fmla="*/ 55 w 55"/>
                  <a:gd name="T15" fmla="*/ 8 h 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55" h="17">
                    <a:moveTo>
                      <a:pt x="55" y="8"/>
                    </a:moveTo>
                    <a:cubicBezTo>
                      <a:pt x="55" y="13"/>
                      <a:pt x="51" y="17"/>
                      <a:pt x="46" y="17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3" y="17"/>
                      <a:pt x="0" y="13"/>
                      <a:pt x="0" y="8"/>
                    </a:cubicBezTo>
                    <a:cubicBezTo>
                      <a:pt x="0" y="8"/>
                      <a:pt x="0" y="8"/>
                      <a:pt x="0" y="8"/>
                    </a:cubicBezTo>
                    <a:cubicBezTo>
                      <a:pt x="0" y="3"/>
                      <a:pt x="3" y="0"/>
                      <a:pt x="8" y="0"/>
                    </a:cubicBezTo>
                    <a:cubicBezTo>
                      <a:pt x="46" y="0"/>
                      <a:pt x="46" y="0"/>
                      <a:pt x="46" y="0"/>
                    </a:cubicBezTo>
                    <a:cubicBezTo>
                      <a:pt x="51" y="0"/>
                      <a:pt x="55" y="3"/>
                      <a:pt x="55" y="8"/>
                    </a:cubicBezTo>
                    <a:close/>
                  </a:path>
                </a:pathLst>
              </a:custGeom>
              <a:solidFill>
                <a:schemeClr val="accent5">
                  <a:lumMod val="60000"/>
                  <a:lumOff val="40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128580" tIns="64290" rIns="128580" bIns="64290" numCol="1" anchor="t" anchorCtr="0" compatLnSpc="1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ea typeface="微软雅黑" panose="020B0503020204020204" pitchFamily="34" charset="-122"/>
                </a:endParaRPr>
              </a:p>
            </p:txBody>
          </p:sp>
          <p:sp>
            <p:nvSpPr>
              <p:cNvPr id="25" name="Freeform 19"/>
              <p:cNvSpPr/>
              <p:nvPr/>
            </p:nvSpPr>
            <p:spPr bwMode="auto">
              <a:xfrm>
                <a:off x="3835400" y="3235326"/>
                <a:ext cx="234950" cy="71438"/>
              </a:xfrm>
              <a:custGeom>
                <a:avLst/>
                <a:gdLst>
                  <a:gd name="T0" fmla="*/ 55 w 55"/>
                  <a:gd name="T1" fmla="*/ 9 h 17"/>
                  <a:gd name="T2" fmla="*/ 46 w 55"/>
                  <a:gd name="T3" fmla="*/ 17 h 17"/>
                  <a:gd name="T4" fmla="*/ 8 w 55"/>
                  <a:gd name="T5" fmla="*/ 17 h 17"/>
                  <a:gd name="T6" fmla="*/ 0 w 55"/>
                  <a:gd name="T7" fmla="*/ 9 h 17"/>
                  <a:gd name="T8" fmla="*/ 0 w 55"/>
                  <a:gd name="T9" fmla="*/ 9 h 17"/>
                  <a:gd name="T10" fmla="*/ 8 w 55"/>
                  <a:gd name="T11" fmla="*/ 0 h 17"/>
                  <a:gd name="T12" fmla="*/ 46 w 55"/>
                  <a:gd name="T13" fmla="*/ 0 h 17"/>
                  <a:gd name="T14" fmla="*/ 55 w 55"/>
                  <a:gd name="T15" fmla="*/ 9 h 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55" h="17">
                    <a:moveTo>
                      <a:pt x="55" y="9"/>
                    </a:moveTo>
                    <a:cubicBezTo>
                      <a:pt x="55" y="13"/>
                      <a:pt x="51" y="17"/>
                      <a:pt x="46" y="17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3" y="17"/>
                      <a:pt x="0" y="13"/>
                      <a:pt x="0" y="9"/>
                    </a:cubicBezTo>
                    <a:cubicBezTo>
                      <a:pt x="0" y="9"/>
                      <a:pt x="0" y="9"/>
                      <a:pt x="0" y="9"/>
                    </a:cubicBezTo>
                    <a:cubicBezTo>
                      <a:pt x="0" y="4"/>
                      <a:pt x="3" y="0"/>
                      <a:pt x="8" y="0"/>
                    </a:cubicBezTo>
                    <a:cubicBezTo>
                      <a:pt x="46" y="0"/>
                      <a:pt x="46" y="0"/>
                      <a:pt x="46" y="0"/>
                    </a:cubicBezTo>
                    <a:cubicBezTo>
                      <a:pt x="51" y="0"/>
                      <a:pt x="55" y="4"/>
                      <a:pt x="55" y="9"/>
                    </a:cubicBezTo>
                    <a:close/>
                  </a:path>
                </a:pathLst>
              </a:custGeom>
              <a:solidFill>
                <a:schemeClr val="accent5">
                  <a:lumMod val="60000"/>
                  <a:lumOff val="40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128580" tIns="64290" rIns="128580" bIns="64290" numCol="1" anchor="t" anchorCtr="0" compatLnSpc="1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ea typeface="微软雅黑" panose="020B0503020204020204" pitchFamily="34" charset="-122"/>
                </a:endParaRPr>
              </a:p>
            </p:txBody>
          </p:sp>
        </p:grpSp>
        <p:sp>
          <p:nvSpPr>
            <p:cNvPr id="10" name="矩形 259"/>
            <p:cNvSpPr>
              <a:spLocks noChangeArrowheads="1"/>
            </p:cNvSpPr>
            <p:nvPr/>
          </p:nvSpPr>
          <p:spPr bwMode="auto">
            <a:xfrm>
              <a:off x="2306379" y="2775471"/>
              <a:ext cx="1656605" cy="5625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Calibri" panose="020F0502020204030204" pitchFamily="34" charset="0"/>
                </a:defRPr>
              </a:lvl9pPr>
            </a:lstStyle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None/>
                <a:defRPr/>
              </a:pPr>
              <a:r>
                <a:rPr kumimoji="0" lang="en-US" altLang="zh-CN" sz="2600" b="0" i="0" u="none" strike="noStrike" kern="0" cap="none" spc="0" normalizeH="0" baseline="0" noProof="0" dirty="0">
                  <a:ln>
                    <a:noFill/>
                  </a:ln>
                  <a:solidFill>
                    <a:srgbClr val="4D4D4D"/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  <a:cs typeface="Arial" panose="020B0604020202020204" pitchFamily="34" charset="0"/>
                  <a:sym typeface="Calibri" panose="020F0502020204030204" pitchFamily="34" charset="0"/>
                </a:rPr>
                <a:t>0</a:t>
              </a:r>
              <a:r>
                <a:rPr kumimoji="0" lang="en-US" sz="2600" b="0" i="0" u="none" strike="noStrike" kern="0" cap="none" spc="0" normalizeH="0" baseline="0" noProof="0" dirty="0">
                  <a:ln>
                    <a:noFill/>
                  </a:ln>
                  <a:solidFill>
                    <a:srgbClr val="4D4D4D"/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  <a:cs typeface="Arial" panose="020B0604020202020204" pitchFamily="34" charset="0"/>
                  <a:sym typeface="Calibri" panose="020F0502020204030204" pitchFamily="34" charset="0"/>
                </a:rPr>
                <a:t>3</a:t>
              </a:r>
              <a:endParaRPr kumimoji="0" lang="en-US" sz="1300" b="0" i="0" u="none" strike="noStrike" kern="0" cap="none" spc="0" normalizeH="0" baseline="0" noProof="0" dirty="0">
                <a:ln>
                  <a:noFill/>
                </a:ln>
                <a:solidFill>
                  <a:srgbClr val="4D4D4D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  <a:sym typeface="Calibri" panose="020F0502020204030204" pitchFamily="34" charset="0"/>
              </a:endParaRPr>
            </a:p>
          </p:txBody>
        </p:sp>
        <p:sp>
          <p:nvSpPr>
            <p:cNvPr id="11" name="矩形 259"/>
            <p:cNvSpPr>
              <a:spLocks noChangeArrowheads="1"/>
            </p:cNvSpPr>
            <p:nvPr/>
          </p:nvSpPr>
          <p:spPr bwMode="auto">
            <a:xfrm>
              <a:off x="2385140" y="3684560"/>
              <a:ext cx="1577843" cy="12637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Calibri" panose="020F0502020204030204" pitchFamily="34" charset="0"/>
                </a:defRPr>
              </a:lvl9pPr>
            </a:lstStyle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None/>
                <a:defRPr/>
              </a:pPr>
              <a:r>
                <a:rPr kumimoji="0" lang="zh-CN" altLang="en-US" sz="2000" b="0" i="0" u="none" strike="noStrike" kern="0" cap="none" spc="0" normalizeH="0" baseline="0" noProof="0" dirty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  <a:cs typeface="Arial" panose="020B0604020202020204" pitchFamily="34" charset="0"/>
                  <a:sym typeface="Calibri" panose="020F0502020204030204" pitchFamily="34" charset="0"/>
                </a:rPr>
                <a:t>章节</a:t>
              </a:r>
              <a:endParaRPr kumimoji="0" lang="en-US" altLang="zh-CN" sz="10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  <a:sym typeface="Calibri" panose="020F0502020204030204" pitchFamily="34" charset="0"/>
              </a:endParaRPr>
            </a:p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None/>
                <a:defRPr/>
              </a:pPr>
              <a:r>
                <a:rPr kumimoji="0" lang="en-US" altLang="zh-CN" sz="3200" b="0" i="0" u="none" strike="noStrike" kern="0" cap="none" spc="0" normalizeH="0" baseline="0" noProof="0" dirty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  <a:cs typeface="Arial" panose="020B0604020202020204" pitchFamily="34" charset="0"/>
                  <a:sym typeface="Calibri" panose="020F0502020204030204" pitchFamily="34" charset="0"/>
                </a:rPr>
                <a:t>PART</a:t>
              </a:r>
              <a:endParaRPr kumimoji="0" lang="en-US" altLang="zh-CN" sz="38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  <a:sym typeface="Calibri" panose="020F0502020204030204" pitchFamily="34" charset="0"/>
              </a:endParaRPr>
            </a:p>
          </p:txBody>
        </p:sp>
      </p:grp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721995" y="197485"/>
            <a:ext cx="8258810" cy="922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l"/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程序实现</a:t>
            </a:r>
            <a:r>
              <a:rPr kumimoji="0" lang="en-US" altLang="zh-CN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---</a:t>
            </a:r>
            <a:r>
              <a:rPr dirty="0">
                <a:solidFill>
                  <a:prstClr val="black">
                    <a:lumMod val="85000"/>
                    <a:lumOff val="15000"/>
                  </a:prst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将 buff 中的 9 个字节数据写入到 SD 卡的第一个扇区当中，然后再将 SD 卡的第一个扇区中读取 9 个字节长度的数据到 mylist 的这个数组中。用 OLED来显示读取到的 9 个数据。</a:t>
            </a:r>
            <a:endParaRPr dirty="0">
              <a:solidFill>
                <a:prstClr val="black">
                  <a:lumMod val="85000"/>
                  <a:lumOff val="15000"/>
                </a:prst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2" name="图片 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18640" y="1176655"/>
            <a:ext cx="3754755" cy="383921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标题 4"/>
          <p:cNvSpPr txBox="1"/>
          <p:nvPr/>
        </p:nvSpPr>
        <p:spPr>
          <a:xfrm>
            <a:off x="314977" y="1563638"/>
            <a:ext cx="5036974" cy="558490"/>
          </a:xfrm>
          <a:prstGeom prst="rect">
            <a:avLst/>
          </a:prstGeom>
        </p:spPr>
        <p:txBody>
          <a:bodyPr vert="horz" lIns="91417" tIns="45708" rIns="91417" bIns="45708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spcBef>
                <a:spcPts val="0"/>
              </a:spcBef>
            </a:pPr>
            <a:r>
              <a:rPr lang="zh-CN" altLang="en-US" sz="1400" spc="300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基于</a:t>
            </a:r>
            <a:r>
              <a:rPr lang="en-US" altLang="zh-CN" sz="1400" spc="300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STC8H8K64U</a:t>
            </a:r>
            <a:r>
              <a:rPr lang="zh-CN" altLang="en-US" sz="1400" spc="300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芯片的天问</a:t>
            </a:r>
            <a:r>
              <a:rPr lang="en-US" altLang="zh-CN" sz="1400" spc="300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51</a:t>
            </a:r>
            <a:r>
              <a:rPr lang="zh-CN" altLang="en-US" sz="1400" spc="300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图形化课程</a:t>
            </a:r>
            <a:endParaRPr lang="zh-CN" altLang="en-US" sz="1400" spc="300" dirty="0">
              <a:solidFill>
                <a:prstClr val="black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10" name="文本框 23"/>
          <p:cNvSpPr txBox="1"/>
          <p:nvPr/>
        </p:nvSpPr>
        <p:spPr>
          <a:xfrm>
            <a:off x="3280660" y="3236580"/>
            <a:ext cx="1676058" cy="299565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defPPr>
              <a:defRPr lang="zh-CN"/>
            </a:defPPr>
            <a:lvl1pPr>
              <a:defRPr sz="1600"/>
            </a:lvl1pPr>
          </a:lstStyle>
          <a:p>
            <a:pPr algn="ctr"/>
            <a:r>
              <a:rPr lang="zh-CN" altLang="en-US" dirty="0">
                <a:solidFill>
                  <a:prstClr val="white"/>
                </a:solidFill>
                <a:ea typeface="微软雅黑" panose="020B0503020204020204" pitchFamily="34" charset="-122"/>
              </a:rPr>
              <a:t>时间：</a:t>
            </a:r>
            <a:r>
              <a:rPr lang="en-US" altLang="zh-CN" dirty="0">
                <a:solidFill>
                  <a:prstClr val="white"/>
                </a:solidFill>
                <a:ea typeface="微软雅黑" panose="020B0503020204020204" pitchFamily="34" charset="-122"/>
              </a:rPr>
              <a:t>X</a:t>
            </a:r>
            <a:r>
              <a:rPr lang="zh-CN" altLang="en-US" dirty="0">
                <a:solidFill>
                  <a:prstClr val="white"/>
                </a:solidFill>
                <a:ea typeface="微软雅黑" panose="020B0503020204020204" pitchFamily="34" charset="-122"/>
              </a:rPr>
              <a:t>年</a:t>
            </a:r>
            <a:r>
              <a:rPr lang="en-US" altLang="zh-CN" dirty="0">
                <a:solidFill>
                  <a:prstClr val="white"/>
                </a:solidFill>
                <a:ea typeface="微软雅黑" panose="020B0503020204020204" pitchFamily="34" charset="-122"/>
              </a:rPr>
              <a:t>XX</a:t>
            </a:r>
            <a:r>
              <a:rPr lang="zh-CN" altLang="en-US" dirty="0">
                <a:solidFill>
                  <a:prstClr val="white"/>
                </a:solidFill>
                <a:ea typeface="微软雅黑" panose="020B0503020204020204" pitchFamily="34" charset="-122"/>
              </a:rPr>
              <a:t>月</a:t>
            </a:r>
            <a:endParaRPr lang="zh-CN" altLang="en-US" dirty="0">
              <a:solidFill>
                <a:prstClr val="white"/>
              </a:solidFill>
              <a:ea typeface="微软雅黑" panose="020B0503020204020204" pitchFamily="34" charset="-122"/>
            </a:endParaRPr>
          </a:p>
        </p:txBody>
      </p:sp>
      <p:sp>
        <p:nvSpPr>
          <p:cNvPr id="11" name="PA_文本框 26" descr="e7d195523061f1c0deeec63e560781cfd59afb0ea006f2a87ABB68BF51EA6619813959095094C18C62A12F549504892A4AAA8C1554C6663626E05CA27F281A14E6983772AFC3FB97135759321DEA3D709AACD122C08E6ED1C77BAD4A88EF4CD28A80260D8F97957F436F83C1F553EF0169027D0DBFA7A77088E1513DBDFC101C4B4DFF310B01A5021663E46B6BC2AAB5"/>
          <p:cNvSpPr txBox="1"/>
          <p:nvPr>
            <p:custDataLst>
              <p:tags r:id="rId1"/>
            </p:custDataLst>
          </p:nvPr>
        </p:nvSpPr>
        <p:spPr>
          <a:xfrm>
            <a:off x="524706" y="1999248"/>
            <a:ext cx="4698719" cy="769439"/>
          </a:xfrm>
          <a:prstGeom prst="rect">
            <a:avLst/>
          </a:prstGeom>
          <a:noFill/>
        </p:spPr>
        <p:txBody>
          <a:bodyPr wrap="none" lIns="91438" tIns="45719" rIns="91438" bIns="45719" rtlCol="0">
            <a:spAutoFit/>
          </a:bodyPr>
          <a:lstStyle/>
          <a:p>
            <a:pPr algn="ctr"/>
            <a:r>
              <a:rPr lang="en-US" altLang="zh-CN" sz="4400" kern="0" cap="all" dirty="0">
                <a:solidFill>
                  <a:srgbClr val="EEECE1">
                    <a:lumMod val="25000"/>
                  </a:srgbClr>
                </a:solidFill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—</a:t>
            </a:r>
            <a:r>
              <a:rPr lang="zh-CN" altLang="en-US" sz="4400" kern="0" cap="all" dirty="0">
                <a:solidFill>
                  <a:srgbClr val="EEECE1">
                    <a:lumMod val="25000"/>
                  </a:srgbClr>
                </a:solidFill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感谢您的聆听</a:t>
            </a:r>
            <a:r>
              <a:rPr lang="en-US" altLang="zh-CN" sz="4400" kern="0" cap="all" dirty="0">
                <a:solidFill>
                  <a:srgbClr val="EEECE1">
                    <a:lumMod val="25000"/>
                  </a:srgbClr>
                </a:solidFill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—</a:t>
            </a:r>
            <a:endParaRPr lang="en-US" altLang="zh-CN" sz="4400" kern="0" cap="all" dirty="0">
              <a:solidFill>
                <a:srgbClr val="EEECE1">
                  <a:lumMod val="25000"/>
                </a:srgbClr>
              </a:solidFill>
              <a:latin typeface="Arial" panose="020B0604020202020204" pitchFamily="34" charset="0"/>
              <a:ea typeface="微软雅黑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12" name="矩形 11"/>
          <p:cNvSpPr/>
          <p:nvPr/>
        </p:nvSpPr>
        <p:spPr>
          <a:xfrm>
            <a:off x="1665527" y="2911854"/>
            <a:ext cx="747840" cy="4571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solidFill>
                <a:prstClr val="black"/>
              </a:solidFill>
              <a:ea typeface="微软雅黑" panose="020B0503020204020204" pitchFamily="34" charset="-122"/>
            </a:endParaRPr>
          </a:p>
        </p:txBody>
      </p:sp>
      <p:sp>
        <p:nvSpPr>
          <p:cNvPr id="13" name="矩形 12"/>
          <p:cNvSpPr/>
          <p:nvPr/>
        </p:nvSpPr>
        <p:spPr>
          <a:xfrm>
            <a:off x="2546741" y="2917089"/>
            <a:ext cx="747840" cy="4571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solidFill>
                <a:prstClr val="black"/>
              </a:solidFill>
              <a:ea typeface="微软雅黑" panose="020B0503020204020204" pitchFamily="34" charset="-122"/>
            </a:endParaRPr>
          </a:p>
        </p:txBody>
      </p:sp>
      <p:sp>
        <p:nvSpPr>
          <p:cNvPr id="14" name="矩形 13"/>
          <p:cNvSpPr/>
          <p:nvPr/>
        </p:nvSpPr>
        <p:spPr>
          <a:xfrm>
            <a:off x="3412788" y="2917089"/>
            <a:ext cx="747840" cy="45719"/>
          </a:xfrm>
          <a:prstGeom prst="rect">
            <a:avLst/>
          </a:prstGeom>
          <a:solidFill>
            <a:srgbClr val="FF99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solidFill>
                <a:prstClr val="black"/>
              </a:solidFill>
              <a:ea typeface="微软雅黑" panose="020B0503020204020204" pitchFamily="34" charset="-122"/>
            </a:endParaRPr>
          </a:p>
        </p:txBody>
      </p:sp>
      <p:sp>
        <p:nvSpPr>
          <p:cNvPr id="15" name="矩形 14"/>
          <p:cNvSpPr/>
          <p:nvPr/>
        </p:nvSpPr>
        <p:spPr>
          <a:xfrm>
            <a:off x="4272989" y="2911853"/>
            <a:ext cx="747840" cy="45719"/>
          </a:xfrm>
          <a:prstGeom prst="rect">
            <a:avLst/>
          </a:prstGeom>
          <a:solidFill>
            <a:srgbClr val="FF99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solidFill>
                <a:prstClr val="black"/>
              </a:solidFill>
              <a:ea typeface="微软雅黑" panose="020B0503020204020204" pitchFamily="34" charset="-122"/>
            </a:endParaRPr>
          </a:p>
        </p:txBody>
      </p:sp>
      <p:sp>
        <p:nvSpPr>
          <p:cNvPr id="16" name="矩形 15"/>
          <p:cNvSpPr/>
          <p:nvPr/>
        </p:nvSpPr>
        <p:spPr>
          <a:xfrm>
            <a:off x="809558" y="2903019"/>
            <a:ext cx="747840" cy="4571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solidFill>
                <a:prstClr val="black"/>
              </a:solidFill>
              <a:ea typeface="微软雅黑" panose="020B0503020204020204" pitchFamily="34" charset="-122"/>
            </a:endParaRPr>
          </a:p>
        </p:txBody>
      </p:sp>
      <p:sp>
        <p:nvSpPr>
          <p:cNvPr id="21" name="圆角矩形 20"/>
          <p:cNvSpPr/>
          <p:nvPr/>
        </p:nvSpPr>
        <p:spPr>
          <a:xfrm>
            <a:off x="917757" y="3251979"/>
            <a:ext cx="1761712" cy="307777"/>
          </a:xfrm>
          <a:prstGeom prst="roundRect">
            <a:avLst>
              <a:gd name="adj" fmla="val 50000"/>
            </a:avLst>
          </a:prstGeom>
          <a:solidFill>
            <a:srgbClr val="00926C"/>
          </a:solidFill>
          <a:ln>
            <a:noFill/>
          </a:ln>
        </p:spPr>
        <p:txBody>
          <a:bodyPr lIns="91438" tIns="45719" rIns="91438" bIns="45719"/>
          <a:lstStyle/>
          <a:p>
            <a:endParaRPr lang="zh-CN" altLang="en-US" dirty="0">
              <a:ea typeface="微软雅黑" panose="020B0503020204020204" pitchFamily="34" charset="-122"/>
            </a:endParaRPr>
          </a:p>
        </p:txBody>
      </p:sp>
      <p:sp>
        <p:nvSpPr>
          <p:cNvPr id="22" name="文本框 20"/>
          <p:cNvSpPr txBox="1"/>
          <p:nvPr/>
        </p:nvSpPr>
        <p:spPr>
          <a:xfrm>
            <a:off x="973244" y="3236588"/>
            <a:ext cx="1622805" cy="307775"/>
          </a:xfrm>
          <a:prstGeom prst="rect">
            <a:avLst/>
          </a:prstGeom>
          <a:noFill/>
        </p:spPr>
        <p:txBody>
          <a:bodyPr wrap="square" lIns="91438" tIns="45719" rIns="91438" bIns="45719" rtlCol="0">
            <a:spAutoFit/>
          </a:bodyPr>
          <a:lstStyle/>
          <a:p>
            <a:pPr algn="ctr"/>
            <a:r>
              <a:rPr lang="zh-CN" altLang="en-US" sz="1400" dirty="0">
                <a:solidFill>
                  <a:schemeClr val="bg1"/>
                </a:solidFill>
                <a:ea typeface="微软雅黑" panose="020B0503020204020204" pitchFamily="34" charset="-122"/>
              </a:rPr>
              <a:t>天问</a:t>
            </a:r>
            <a:r>
              <a:rPr lang="en-US" altLang="zh-CN" sz="1400" dirty="0">
                <a:solidFill>
                  <a:schemeClr val="bg1"/>
                </a:solidFill>
                <a:ea typeface="微软雅黑" panose="020B0503020204020204" pitchFamily="34" charset="-122"/>
              </a:rPr>
              <a:t>51</a:t>
            </a:r>
            <a:endParaRPr lang="zh-CN" altLang="en-US" sz="1400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  <p:grpSp>
        <p:nvGrpSpPr>
          <p:cNvPr id="23" name="组合 22"/>
          <p:cNvGrpSpPr/>
          <p:nvPr/>
        </p:nvGrpSpPr>
        <p:grpSpPr>
          <a:xfrm>
            <a:off x="3279772" y="3236588"/>
            <a:ext cx="1761712" cy="308411"/>
            <a:chOff x="6696860" y="5064787"/>
            <a:chExt cx="1567268" cy="316865"/>
          </a:xfrm>
          <a:solidFill>
            <a:schemeClr val="tx1">
              <a:lumMod val="65000"/>
              <a:lumOff val="35000"/>
            </a:schemeClr>
          </a:solidFill>
        </p:grpSpPr>
        <p:sp>
          <p:nvSpPr>
            <p:cNvPr id="24" name="圆角矩形 23"/>
            <p:cNvSpPr/>
            <p:nvPr/>
          </p:nvSpPr>
          <p:spPr>
            <a:xfrm>
              <a:off x="6696860" y="5065438"/>
              <a:ext cx="1567268" cy="316214"/>
            </a:xfrm>
            <a:prstGeom prst="roundRect">
              <a:avLst>
                <a:gd name="adj" fmla="val 50000"/>
              </a:avLst>
            </a:prstGeom>
            <a:solidFill>
              <a:schemeClr val="accent1"/>
            </a:solidFill>
            <a:ln>
              <a:noFill/>
            </a:ln>
          </p:spPr>
          <p:txBody>
            <a:bodyPr/>
            <a:lstStyle/>
            <a:p>
              <a:endParaRPr lang="zh-CN" altLang="en-US" sz="1600" dirty="0">
                <a:ea typeface="微软雅黑" panose="020B0503020204020204" pitchFamily="34" charset="-122"/>
              </a:endParaRPr>
            </a:p>
          </p:txBody>
        </p:sp>
        <p:sp>
          <p:nvSpPr>
            <p:cNvPr id="25" name="文本框 23"/>
            <p:cNvSpPr txBox="1"/>
            <p:nvPr/>
          </p:nvSpPr>
          <p:spPr>
            <a:xfrm>
              <a:off x="6734960" y="5064787"/>
              <a:ext cx="1491068" cy="307777"/>
            </a:xfrm>
            <a:prstGeom prst="rect">
              <a:avLst/>
            </a:prstGeom>
            <a:noFill/>
            <a:ln>
              <a:noFill/>
            </a:ln>
          </p:spPr>
          <p:txBody>
            <a:bodyPr/>
            <a:lstStyle>
              <a:defPPr>
                <a:defRPr lang="zh-CN"/>
              </a:defPPr>
              <a:lvl1pPr>
                <a:defRPr sz="1600"/>
              </a:lvl1pPr>
            </a:lstStyle>
            <a:p>
              <a:pPr algn="ctr"/>
              <a:r>
                <a:rPr lang="zh-CN" altLang="en-US" sz="1400" dirty="0">
                  <a:solidFill>
                    <a:schemeClr val="bg1"/>
                  </a:solidFill>
                  <a:ea typeface="微软雅黑" panose="020B0503020204020204" pitchFamily="34" charset="-122"/>
                </a:rPr>
                <a:t>单片机</a:t>
              </a:r>
              <a:endParaRPr lang="zh-CN" altLang="en-US" sz="1400" dirty="0">
                <a:solidFill>
                  <a:schemeClr val="bg1"/>
                </a:solidFill>
                <a:ea typeface="微软雅黑" panose="020B0503020204020204" pitchFamily="34" charset="-122"/>
              </a:endParaRPr>
            </a:p>
          </p:txBody>
        </p:sp>
      </p:grpSp>
      <p:pic>
        <p:nvPicPr>
          <p:cNvPr id="17" name="图片 1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91361" y="123478"/>
            <a:ext cx="2664445" cy="4559337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>
</file>

<file path=ppt/tags/tag1.xml><?xml version="1.0" encoding="utf-8"?>
<p:tagLst xmlns:p="http://schemas.openxmlformats.org/presentationml/2006/main">
  <p:tag name="PA" val="v3.2.0"/>
</p:tagLst>
</file>

<file path=ppt/tags/tag10.xml><?xml version="1.0" encoding="utf-8"?>
<p:tagLst xmlns:p="http://schemas.openxmlformats.org/presentationml/2006/main">
  <p:tag name="MH" val="20161022204031"/>
  <p:tag name="MH_LIBRARY" val="GRAPHIC"/>
  <p:tag name="MH_ORDER" val="Straight Connector 6"/>
</p:tagLst>
</file>

<file path=ppt/tags/tag11.xml><?xml version="1.0" encoding="utf-8"?>
<p:tagLst xmlns:p="http://schemas.openxmlformats.org/presentationml/2006/main">
  <p:tag name="MH" val="20161022204031"/>
  <p:tag name="MH_LIBRARY" val="GRAPHIC"/>
  <p:tag name="MH_ORDER" val="Straight Connector 6"/>
</p:tagLst>
</file>

<file path=ppt/tags/tag12.xml><?xml version="1.0" encoding="utf-8"?>
<p:tagLst xmlns:p="http://schemas.openxmlformats.org/presentationml/2006/main">
  <p:tag name="MH" val="20161022204031"/>
  <p:tag name="MH_LIBRARY" val="GRAPHIC"/>
  <p:tag name="MH_ORDER" val="Straight Connector 6"/>
</p:tagLst>
</file>

<file path=ppt/tags/tag13.xml><?xml version="1.0" encoding="utf-8"?>
<p:tagLst xmlns:p="http://schemas.openxmlformats.org/presentationml/2006/main">
  <p:tag name="PA" val="v3.2.0"/>
</p:tagLst>
</file>

<file path=ppt/tags/tag2.xml><?xml version="1.0" encoding="utf-8"?>
<p:tagLst xmlns:p="http://schemas.openxmlformats.org/presentationml/2006/main">
  <p:tag name="MH" val="20161022203400"/>
  <p:tag name="MH_LIBRARY" val="GRAPHIC"/>
  <p:tag name="MH_TYPE" val="SubTitle"/>
  <p:tag name="MH_ORDER" val="1"/>
</p:tagLst>
</file>

<file path=ppt/tags/tag3.xml><?xml version="1.0" encoding="utf-8"?>
<p:tagLst xmlns:p="http://schemas.openxmlformats.org/presentationml/2006/main">
  <p:tag name="MH" val="20161022203400"/>
  <p:tag name="MH_LIBRARY" val="GRAPHIC"/>
  <p:tag name="MH_TYPE" val="Other"/>
  <p:tag name="MH_ORDER" val="1"/>
</p:tagLst>
</file>

<file path=ppt/tags/tag4.xml><?xml version="1.0" encoding="utf-8"?>
<p:tagLst xmlns:p="http://schemas.openxmlformats.org/presentationml/2006/main">
  <p:tag name="MH" val="20161022203400"/>
  <p:tag name="MH_LIBRARY" val="GRAPHIC"/>
  <p:tag name="MH_TYPE" val="SubTitle"/>
  <p:tag name="MH_ORDER" val="2"/>
</p:tagLst>
</file>

<file path=ppt/tags/tag5.xml><?xml version="1.0" encoding="utf-8"?>
<p:tagLst xmlns:p="http://schemas.openxmlformats.org/presentationml/2006/main">
  <p:tag name="MH" val="20161022203400"/>
  <p:tag name="MH_LIBRARY" val="GRAPHIC"/>
  <p:tag name="MH_TYPE" val="Other"/>
  <p:tag name="MH_ORDER" val="2"/>
</p:tagLst>
</file>

<file path=ppt/tags/tag6.xml><?xml version="1.0" encoding="utf-8"?>
<p:tagLst xmlns:p="http://schemas.openxmlformats.org/presentationml/2006/main">
  <p:tag name="MH" val="20161022203400"/>
  <p:tag name="MH_LIBRARY" val="GRAPHIC"/>
  <p:tag name="MH_TYPE" val="SubTitle"/>
  <p:tag name="MH_ORDER" val="3"/>
</p:tagLst>
</file>

<file path=ppt/tags/tag7.xml><?xml version="1.0" encoding="utf-8"?>
<p:tagLst xmlns:p="http://schemas.openxmlformats.org/presentationml/2006/main">
  <p:tag name="MH" val="20161022203400"/>
  <p:tag name="MH_LIBRARY" val="GRAPHIC"/>
  <p:tag name="MH_TYPE" val="Other"/>
  <p:tag name="MH_ORDER" val="3"/>
</p:tagLst>
</file>

<file path=ppt/tags/tag8.xml><?xml version="1.0" encoding="utf-8"?>
<p:tagLst xmlns:p="http://schemas.openxmlformats.org/presentationml/2006/main">
  <p:tag name="MH" val="20160830110146"/>
  <p:tag name="MH_LIBRARY" val="CONTENTS"/>
  <p:tag name="MH_TYPE" val="OTHERS"/>
  <p:tag name="ID" val="553512"/>
</p:tagLst>
</file>

<file path=ppt/tags/tag9.xml><?xml version="1.0" encoding="utf-8"?>
<p:tagLst xmlns:p="http://schemas.openxmlformats.org/presentationml/2006/main">
  <p:tag name="MH" val="20160830110146"/>
  <p:tag name="MH_LIBRARY" val="CONTENTS"/>
  <p:tag name="MH_TYPE" val="OTHERS"/>
  <p:tag name="ID" val="553512"/>
</p:tagLst>
</file>

<file path=ppt/theme/theme1.xml><?xml version="1.0" encoding="utf-8"?>
<a:theme xmlns:a="http://schemas.openxmlformats.org/drawingml/2006/main" name="webwppDef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自定义 9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3_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667</Words>
  <Application>WPS 演示</Application>
  <PresentationFormat>全屏显示(16:9)</PresentationFormat>
  <Paragraphs>70</Paragraphs>
  <Slides>9</Slides>
  <Notes>21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3</vt:i4>
      </vt:variant>
      <vt:variant>
        <vt:lpstr>幻灯片标题</vt:lpstr>
      </vt:variant>
      <vt:variant>
        <vt:i4>9</vt:i4>
      </vt:variant>
    </vt:vector>
  </HeadingPairs>
  <TitlesOfParts>
    <vt:vector size="19" baseType="lpstr">
      <vt:lpstr>Arial</vt:lpstr>
      <vt:lpstr>宋体</vt:lpstr>
      <vt:lpstr>Wingdings</vt:lpstr>
      <vt:lpstr>微软雅黑</vt:lpstr>
      <vt:lpstr>Calibri</vt:lpstr>
      <vt:lpstr>Calibri</vt:lpstr>
      <vt:lpstr>Arial Unicode MS</vt:lpstr>
      <vt:lpstr>webwppDefTheme</vt:lpstr>
      <vt:lpstr>Office 主题​​</vt:lpstr>
      <vt:lpstr>3_Office 主题​​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优品PPT</dc:creator>
  <cp:keywords>http:/www.ypppt.com</cp:keywords>
  <cp:lastModifiedBy>陈哲东</cp:lastModifiedBy>
  <cp:revision>14</cp:revision>
  <dcterms:created xsi:type="dcterms:W3CDTF">2021-01-29T07:48:00Z</dcterms:created>
  <dcterms:modified xsi:type="dcterms:W3CDTF">2021-02-20T02:55:35Z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2052-11.1.0.10116</vt:lpwstr>
  </property>
</Properties>
</file>