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332" r:id="rId10"/>
    <p:sldId id="259" r:id="rId11"/>
    <p:sldId id="333" r:id="rId12"/>
    <p:sldId id="260" r:id="rId13"/>
    <p:sldId id="322" r:id="rId14"/>
    <p:sldId id="261" r:id="rId15"/>
    <p:sldId id="334" r:id="rId16"/>
    <p:sldId id="335" r:id="rId17"/>
    <p:sldId id="323" r:id="rId18"/>
    <p:sldId id="288" r:id="rId19"/>
    <p:sldId id="285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oda07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57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886044" y="2050120"/>
            <a:ext cx="25692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FLASH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381952" y="1126229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，默认引脚是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P2_2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0405" y="263740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381882" y="26058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，芯片型号，配合芯片读取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ID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指令一起使用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20405" y="117246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20405" y="396328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81882" y="3816776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类别指令中，使用这条指令可以读取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芯片的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ID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080" y="1042670"/>
            <a:ext cx="2800985" cy="528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2606040"/>
            <a:ext cx="1208405" cy="436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3825875"/>
            <a:ext cx="144780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381952" y="1126229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把 buf 的数据写入到 Flash 中。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0405" y="263740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381882" y="26058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类别指令中，用于读取 Flash 数据到 buf。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20405" y="112674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20405" y="396328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81882" y="396282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清除指定扇区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770" y="2637155"/>
            <a:ext cx="2919730" cy="405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70" y="1170940"/>
            <a:ext cx="2919730" cy="365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770" y="3919855"/>
            <a:ext cx="1633220" cy="420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381952" y="1126229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全片擦除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0405" y="263740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381882" y="26058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类别指令中，可以让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进入到掉电模式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20405" y="112674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20405" y="396328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81882" y="398314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在存储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-FLASH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类别指令中，用于唤醒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FLASH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310" y="1102995"/>
            <a:ext cx="2333625" cy="381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10" y="2637155"/>
            <a:ext cx="146685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10" y="3930015"/>
            <a:ext cx="94297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6931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 buf 的数据写入到 Flash 当中，然后再将写入的数据</a:t>
            </a:r>
            <a:endParaRPr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l"/>
            <a:r>
              <a:rPr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读取到 readbuf 当中，并且用 </a:t>
            </a:r>
            <a:r>
              <a:rPr 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数码管</a:t>
            </a:r>
            <a:r>
              <a:rPr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FLASH程序_16137831518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065" y="938530"/>
            <a:ext cx="3227070" cy="404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" name="TextBox 11"/>
          <p:cNvSpPr txBox="1"/>
          <p:nvPr/>
        </p:nvSpPr>
        <p:spPr>
          <a:xfrm>
            <a:off x="4418383" y="3144347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317625" y="1356995"/>
            <a:ext cx="3598545" cy="26523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W25Q32JV 有 16384 个可编程页，每个页有 256 个字节。最多 256 字节可以一次被编程。页可以按 16 组(4KB 扇区擦除)、128 组擦除(32KB 块擦除)、256 组(64KB 块擦除)或整个芯片(芯片擦除)。W25Q32JV 已经分别有 1024 个可擦扇区和 64 个可擦块。小的 4KB 部门允许更大的需要数据和参数存储的应用程序的灵活性。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0865" y="1856105"/>
            <a:ext cx="2466975" cy="128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326515" y="856615"/>
            <a:ext cx="4608830" cy="33470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W25Q32JV 支持标准串行外设接口(SPI)和高性能双/四输出，以及双/四 I/O SPI：串行时钟，芯片选择，串行数据 I/O0 (DI)，I/O1 (DO)，I/O2，和 I/O3。SPI 时钟频率高达 133MHz，支持允许等效时266MHz(133MHz x 2)用于双 I/O 和532MHz (133MHz x 4)用于四次 I/O时，使用快速读双/四次 I / O 指令。这些传输速率可以超过标准的异步 8 位和 16 位并行Flash 记忆。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此外，该设备支持 JEDEC 标准制造商和设备 ID 和 SFDP 寄存器，一个 64 位唯一序列号和三个 256 字节安全寄存器。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855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15" y="998855"/>
            <a:ext cx="2257425" cy="35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5" y="918994"/>
            <a:ext cx="2060455" cy="3525803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341880" y="1976755"/>
            <a:ext cx="257810" cy="256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102985" y="1551305"/>
            <a:ext cx="347345" cy="269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>
            <a:endCxn id="92" idx="1"/>
          </p:cNvCxnSpPr>
          <p:nvPr/>
        </p:nvCxnSpPr>
        <p:spPr>
          <a:xfrm flipV="1">
            <a:off x="2545080" y="2105025"/>
            <a:ext cx="641350" cy="21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3186430" y="1951355"/>
            <a:ext cx="838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FLASH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 flipH="1">
            <a:off x="5579745" y="1686560"/>
            <a:ext cx="523240" cy="209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5034280" y="1551305"/>
            <a:ext cx="6127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P2_2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190" y="852805"/>
            <a:ext cx="6038215" cy="3538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115" y="1147445"/>
            <a:ext cx="5831840" cy="305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WPS 演示</Application>
  <PresentationFormat>全屏显示(16:9)</PresentationFormat>
  <Paragraphs>109</Paragraphs>
  <Slides>15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18</cp:revision>
  <dcterms:created xsi:type="dcterms:W3CDTF">2021-01-29T07:48:00Z</dcterms:created>
  <dcterms:modified xsi:type="dcterms:W3CDTF">2021-02-21T06:43:28Z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