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303" r:id="rId11"/>
    <p:sldId id="260" r:id="rId12"/>
    <p:sldId id="322" r:id="rId13"/>
    <p:sldId id="261" r:id="rId14"/>
    <p:sldId id="323" r:id="rId15"/>
    <p:sldId id="288" r:id="rId16"/>
    <p:sldId id="285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98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644744" y="2050120"/>
            <a:ext cx="30518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DS18B20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52743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18B20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读取温度，并用数码管显示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935" y="633095"/>
            <a:ext cx="4112260" cy="4063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55437" y="1447787"/>
            <a:ext cx="4002405" cy="244792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18B20 采用单总线协议与上位机进行通信，只需要一根信号线和一根地线。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它的温度测量范围为-55℃~+125℃。在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10℃~+70℃范围内的测试精度可以达到± 0.4℃。此外它还可以工作在寄生模式下，直接通过信号线对芯片供电，从而不需要额外的供电电源。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4215" y="1697355"/>
            <a:ext cx="1574165" cy="1049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5315" y="92519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998855"/>
            <a:ext cx="2257425" cy="35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998855"/>
            <a:ext cx="2035810" cy="3483610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1979930" y="2275840"/>
            <a:ext cx="266700" cy="259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098540" y="2446020"/>
            <a:ext cx="48958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 flipH="1">
            <a:off x="1696720" y="2361565"/>
            <a:ext cx="283210" cy="12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077595" y="2199005"/>
            <a:ext cx="7416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18B20</a:t>
            </a:r>
            <a:endParaRPr 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596380" y="2571750"/>
            <a:ext cx="2876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884035" y="2387600"/>
            <a:ext cx="1158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+mn-ea"/>
                <a:cs typeface="+mn-ea"/>
              </a:rPr>
              <a:t>A2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cs typeface="+mn-ea"/>
              </a:rPr>
              <a:t>端口</a:t>
            </a: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  <a:p>
            <a:r>
              <a:rPr lang="en-US" altLang="zh-CN" sz="1400" b="1" dirty="0">
                <a:solidFill>
                  <a:srgbClr val="FF0000"/>
                </a:solidFill>
                <a:latin typeface="+mn-ea"/>
                <a:cs typeface="+mn-ea"/>
              </a:rPr>
              <a:t>P4_7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cs typeface="+mn-ea"/>
              </a:rPr>
              <a:t>引脚</a:t>
            </a: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1090930"/>
            <a:ext cx="885825" cy="1866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15" y="1734820"/>
            <a:ext cx="5774690" cy="1156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5752700" y="1292436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5114806" y="1779409"/>
            <a:ext cx="4116273" cy="5949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从电路图可以看出，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18B20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模块接的是芯片的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P4_7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引脚，其中管脚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接地，管脚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接电源。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1102360"/>
            <a:ext cx="4302760" cy="2191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446087" y="1415789"/>
            <a:ext cx="4466838" cy="54673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 18B20 的控制引脚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DS18B20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接在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P4_7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75015" y="26437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446017" y="2563286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在传感器类别指令中，用于设置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18B20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模块读取的温度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0695" y="1429385"/>
            <a:ext cx="2164715" cy="5334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480945"/>
            <a:ext cx="1724025" cy="575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WPS 演示</Application>
  <PresentationFormat>全屏显示(16:9)</PresentationFormat>
  <Paragraphs>96</Paragraphs>
  <Slides>12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3</cp:revision>
  <dcterms:created xsi:type="dcterms:W3CDTF">2021-01-29T07:51:00Z</dcterms:created>
  <dcterms:modified xsi:type="dcterms:W3CDTF">2021-02-21T06:27:57Z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