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7" r:id="rId10"/>
    <p:sldId id="261" r:id="rId11"/>
    <p:sldId id="291" r:id="rId12"/>
    <p:sldId id="292" r:id="rId13"/>
    <p:sldId id="270" r:id="rId14"/>
    <p:sldId id="289" r:id="rId15"/>
    <p:sldId id="288" r:id="rId16"/>
    <p:sldId id="290" r:id="rId17"/>
    <p:sldId id="285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2021/2/20/Saturday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834118" y="2050120"/>
            <a:ext cx="4673070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OLED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显示模块的使用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322798" y="2073476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3384" y="2834696"/>
            <a:ext cx="270060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屏显示数字、字母、汉字、小数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3444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屏显示图形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3444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屏显示图片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246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屏显示数字、字母、汉字、小数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99542"/>
            <a:ext cx="4413832" cy="4299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9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OLED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屏显示图形</a:t>
            </a: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3" y="860783"/>
            <a:ext cx="5413431" cy="288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6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---OLED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屏显示图片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1203598"/>
            <a:ext cx="6211987" cy="22492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22867" y="1707654"/>
            <a:ext cx="2877325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87824" y="380909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图片数据需要用取模软件生成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OLED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显示模块介绍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程序实现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224868" y="2142030"/>
            <a:ext cx="40915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显示模块的介绍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21462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OLED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显示模块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3239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学习电路图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显示模块的介绍</a:t>
            </a:r>
          </a:p>
        </p:txBody>
      </p:sp>
      <p:sp>
        <p:nvSpPr>
          <p:cNvPr id="5" name="矩形 4"/>
          <p:cNvSpPr/>
          <p:nvPr/>
        </p:nvSpPr>
        <p:spPr>
          <a:xfrm>
            <a:off x="827584" y="843558"/>
            <a:ext cx="3126674" cy="3723831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56" y="843558"/>
            <a:ext cx="2185600" cy="3739948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1762024" y="2859784"/>
            <a:ext cx="937767" cy="432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箭头连接符 93"/>
          <p:cNvCxnSpPr/>
          <p:nvPr/>
        </p:nvCxnSpPr>
        <p:spPr>
          <a:xfrm>
            <a:off x="2699791" y="3003798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3058041" y="1784555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OLED</a:t>
            </a:r>
            <a:r>
              <a:rPr lang="zh-CN" altLang="en-US" sz="1600" dirty="0">
                <a:solidFill>
                  <a:srgbClr val="FF0000"/>
                </a:solidFill>
              </a:rPr>
              <a:t>显示屏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4209754" y="1131590"/>
            <a:ext cx="4610718" cy="280416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，即有机发光二极管（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Organic Light-Emitting Diode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），又称为有机电激光显示。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OLED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同时具备自发光，不需背光源、对比度高、厚度薄、视角广、反应速度快、可用于挠曲性面板、使用温度范围广、构造及制程较简单等优异之特性。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模块根据显示尺寸常用的有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0.96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1.3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1.54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1.8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寸。</a:t>
            </a: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根据驱动芯片，常用的有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SSD1306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SH1106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ST7735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根据显示颜色有分单色、双色、全彩。单色常用黑底蓝色和黑底白色。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天问开发板上的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0.91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寸，分辨率为 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128*32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，驱动芯片为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SSD1306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，通过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I2C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接口控制。</a:t>
            </a:r>
          </a:p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电路图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325066" y="3304031"/>
            <a:ext cx="2600953" cy="28558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</a:rPr>
              <a:t>详细描述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699792" y="3280589"/>
            <a:ext cx="4116273" cy="24980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从电路图可以看出，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OLED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显示模块接在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IIC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84519"/>
            <a:ext cx="3542333" cy="2631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79369" y="2047760"/>
            <a:ext cx="4114057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2267744" y="85791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类别指令中，用于初始化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2381180" y="1412549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用于关闭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411278" y="151024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在指定坐标显示点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68019"/>
            <a:ext cx="1133475" cy="4476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12549"/>
            <a:ext cx="1314450" cy="1562100"/>
          </a:xfrm>
          <a:prstGeom prst="rect">
            <a:avLst/>
          </a:prstGeom>
        </p:spPr>
      </p:pic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2381180" y="1979191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用于打开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399656" y="2526973"/>
            <a:ext cx="3076381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用于更新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显示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1392192"/>
            <a:ext cx="2267780" cy="1101493"/>
          </a:xfrm>
          <a:prstGeom prst="rect">
            <a:avLst/>
          </a:prstGeom>
        </p:spPr>
      </p:pic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411278" y="2092778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用于清除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上指定坐标的点</a:t>
            </a:r>
          </a:p>
        </p:txBody>
      </p:sp>
      <p:sp>
        <p:nvSpPr>
          <p:cNvPr id="24" name="矩形 23"/>
          <p:cNvSpPr/>
          <p:nvPr/>
        </p:nvSpPr>
        <p:spPr>
          <a:xfrm>
            <a:off x="5940152" y="1851670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表格 25"/>
          <p:cNvGraphicFramePr>
            <a:graphicFrameLocks noGrp="1"/>
          </p:cNvGraphicFramePr>
          <p:nvPr/>
        </p:nvGraphicFramePr>
        <p:xfrm>
          <a:off x="899592" y="3434127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7" name="直接箭头连接符 26"/>
          <p:cNvCxnSpPr/>
          <p:nvPr/>
        </p:nvCxnSpPr>
        <p:spPr>
          <a:xfrm>
            <a:off x="6995592" y="3434127"/>
            <a:ext cx="744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899592" y="4175807"/>
            <a:ext cx="0" cy="41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467544" y="3132951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X=0,Y=0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300192" y="3132951"/>
            <a:ext cx="172819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X=128,Y=0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-85011" y="3946199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（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X=0,Y=32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）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740352" y="3166239"/>
            <a:ext cx="504056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X</a:t>
            </a:r>
            <a:endParaRPr lang="zh-CN" altLang="en-US" sz="1100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618345" y="4466574"/>
            <a:ext cx="20789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sym typeface="微软雅黑" panose="020B0503020204020204" pitchFamily="34" charset="-122"/>
              </a:rPr>
              <a:t>Y</a:t>
            </a:r>
            <a:endParaRPr lang="zh-CN" altLang="en-US" sz="1100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995937" y="96395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屏上指定坐标显示字符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833033"/>
            <a:ext cx="3285026" cy="4879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94" y="1491630"/>
            <a:ext cx="3285027" cy="450429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032571" y="158290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屏上指定坐标显示字符串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121321"/>
            <a:ext cx="2622732" cy="394506"/>
          </a:xfrm>
          <a:prstGeom prst="rect">
            <a:avLst/>
          </a:prstGeom>
        </p:spPr>
      </p:pic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032571" y="218463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屏上指定坐标显示数字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43" y="2627674"/>
            <a:ext cx="3285028" cy="411564"/>
          </a:xfrm>
          <a:prstGeom prst="rect">
            <a:avLst/>
          </a:prstGeom>
        </p:spPr>
      </p:pic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67944" y="269951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屏上指定坐标显示小数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676" y="3352243"/>
            <a:ext cx="3456384" cy="347534"/>
          </a:xfrm>
          <a:prstGeom prst="rect">
            <a:avLst/>
          </a:prstGeom>
        </p:spPr>
      </p:pic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4283968" y="3282036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OLED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屏上指定坐标显示汉字，汉字是在天问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库中自动取模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可以设置显示字体的大小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4163765" y="102375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位置画线，两点确定一条线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562939" y="1763593"/>
            <a:ext cx="4466838" cy="48794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指定位置绘制实心或空心矩形，第一个坐标决定矩形起点位置，第二个坐标可以决定矩形的长和宽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283968" y="246332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位置画空心或者实心的圆，坐标代表圆心位置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179955" y="3450232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屏上指定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位置绘制空心或实心三角形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" y="945202"/>
            <a:ext cx="3563094" cy="4266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31535"/>
            <a:ext cx="4032448" cy="4146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7" y="2407109"/>
            <a:ext cx="3528392" cy="4263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27" y="2843660"/>
            <a:ext cx="6414095" cy="5013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66" y="3797314"/>
            <a:ext cx="3888432" cy="419729"/>
          </a:xfrm>
          <a:prstGeom prst="rect">
            <a:avLst/>
          </a:prstGeom>
        </p:spPr>
      </p:pic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2699792" y="4217043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OLED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屏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上显示图片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全屏显示(16:9)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1</cp:revision>
  <dcterms:created xsi:type="dcterms:W3CDTF">2021-02-04T08:32:53Z</dcterms:created>
  <dcterms:modified xsi:type="dcterms:W3CDTF">2021-02-20T07:38:35Z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