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  <p:sldMasterId id="2147483681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302" r:id="rId9"/>
    <p:sldId id="304" r:id="rId10"/>
    <p:sldId id="303" r:id="rId11"/>
    <p:sldId id="267" r:id="rId12"/>
    <p:sldId id="300" r:id="rId13"/>
    <p:sldId id="305" r:id="rId14"/>
    <p:sldId id="270" r:id="rId15"/>
    <p:sldId id="261" r:id="rId16"/>
    <p:sldId id="291" r:id="rId17"/>
    <p:sldId id="306" r:id="rId18"/>
    <p:sldId id="308" r:id="rId19"/>
    <p:sldId id="309" r:id="rId20"/>
    <p:sldId id="276" r:id="rId21"/>
    <p:sldId id="287" r:id="rId22"/>
    <p:sldId id="310" r:id="rId23"/>
    <p:sldId id="288" r:id="rId24"/>
    <p:sldId id="311" r:id="rId25"/>
    <p:sldId id="293" r:id="rId26"/>
    <p:sldId id="285" r:id="rId2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6" d="100"/>
          <a:sy n="146" d="100"/>
        </p:scale>
        <p:origin x="57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t>2021/2/23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2021/2/23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STC16F40K128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924161" y="2050120"/>
            <a:ext cx="2492986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点阵的使用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使用定时器设置动态扫描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5580112" y="1221663"/>
            <a:ext cx="2448272" cy="82867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使用回调函数时需要结合定时器使用，定时器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周期需要设置为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1ms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，太小或太大都会影响点阵的显示效果。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4" y="843558"/>
            <a:ext cx="4352925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892790" y="2127833"/>
            <a:ext cx="40511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点阵综合显示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458604" y="1390541"/>
            <a:ext cx="3733933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在显示器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点阵类别指令，用于点阵在指定位置显示点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7292" y="2078315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455767" y="2051263"/>
            <a:ext cx="4886062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用于清除点阵指定位置的点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490" y="1284259"/>
            <a:ext cx="2847975" cy="5524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704" y="1954272"/>
            <a:ext cx="2867025" cy="5810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2715765"/>
            <a:ext cx="1944216" cy="197672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本框 20"/>
          <p:cNvSpPr txBox="1"/>
          <p:nvPr/>
        </p:nvSpPr>
        <p:spPr>
          <a:xfrm>
            <a:off x="3407929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1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173253" y="43855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2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93857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3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46445" y="414848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1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653185" y="438041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0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696566" y="437756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4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64838" y="437857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5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228242" y="43970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6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997850" y="43754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7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653185" y="39229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2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644814" y="36910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3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644814" y="34512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4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639900" y="320308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5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646445" y="29832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6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653185" y="274846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7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3889758" y="2889099"/>
            <a:ext cx="308846" cy="25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4198604" y="2727821"/>
            <a:ext cx="4886062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rgbClr val="FF0000"/>
                </a:solidFill>
                <a:sym typeface="微软雅黑" panose="020B0503020204020204" pitchFamily="34" charset="-122"/>
              </a:rPr>
              <a:t>第</a:t>
            </a:r>
            <a:r>
              <a:rPr lang="en-US" altLang="zh-CN" sz="1100" dirty="0">
                <a:solidFill>
                  <a:srgbClr val="FF0000"/>
                </a:solidFill>
                <a:sym typeface="微软雅黑" panose="020B0503020204020204" pitchFamily="34" charset="-122"/>
              </a:rPr>
              <a:t>7</a:t>
            </a:r>
            <a:r>
              <a:rPr lang="zh-CN" altLang="en-US" sz="1100" dirty="0">
                <a:solidFill>
                  <a:srgbClr val="FF0000"/>
                </a:solidFill>
                <a:sym typeface="微软雅黑" panose="020B0503020204020204" pitchFamily="34" charset="-122"/>
              </a:rPr>
              <a:t>行，第</a:t>
            </a:r>
            <a:r>
              <a:rPr lang="en-US" altLang="zh-CN" sz="1100" dirty="0">
                <a:solidFill>
                  <a:srgbClr val="FF0000"/>
                </a:solidFill>
                <a:sym typeface="微软雅黑" panose="020B0503020204020204" pitchFamily="34" charset="-122"/>
              </a:rPr>
              <a:t>0</a:t>
            </a:r>
            <a:r>
              <a:rPr lang="zh-CN" altLang="en-US" sz="1100" dirty="0">
                <a:solidFill>
                  <a:srgbClr val="FF0000"/>
                </a:solidFill>
                <a:sym typeface="微软雅黑" panose="020B0503020204020204" pitchFamily="34" charset="-122"/>
              </a:rPr>
              <a:t>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3566608" y="813684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用于让点阵显示指定整数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46983" y="897460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19030" y="1517256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511869" y="2065660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用于让点阵显示浮点数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05944" y="2127542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1" name="组合 2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3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4012129" y="1431952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用于让点阵显示字符串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035638" y="2817685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35" name="组合 3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3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91966"/>
            <a:ext cx="1728192" cy="53664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7" y="1324091"/>
            <a:ext cx="2304256" cy="51003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1949699"/>
            <a:ext cx="2884864" cy="49980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485" y="2755153"/>
            <a:ext cx="1971675" cy="428625"/>
          </a:xfrm>
          <a:prstGeom prst="rect">
            <a:avLst/>
          </a:prstGeom>
        </p:spPr>
      </p:pic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3707904" y="2773614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用于让点阵显示内置图案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091144" y="358920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50" name="组合 4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52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1" name="椭圆 50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7339" y="3365979"/>
            <a:ext cx="1009650" cy="514350"/>
          </a:xfrm>
          <a:prstGeom prst="rect">
            <a:avLst/>
          </a:prstGeom>
        </p:spPr>
      </p:pic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2774072" y="3481568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用于让点阵清屏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程序实现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让指定点闪烁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843558"/>
            <a:ext cx="3126930" cy="4011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463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点阵显示数字、字符串、浮点数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35896" y="2499742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中断模式显示，时间需要根据显示的数据大小调节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805005"/>
            <a:ext cx="2544076" cy="4155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点阵显示跳动的爱心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15566"/>
            <a:ext cx="3141343" cy="3830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2" y="2129431"/>
            <a:ext cx="368200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点阵自定义显示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5497029" y="2785779"/>
            <a:ext cx="1543241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点阵显示自定义图案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5497028" y="3039323"/>
            <a:ext cx="152400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点阵显示自定义缓存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04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572000" y="2909457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23928" y="1288925"/>
            <a:ext cx="47002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用于让点阵显示自定义图案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356" y="1203598"/>
            <a:ext cx="1676525" cy="1887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点阵显示自定义图案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843758"/>
            <a:ext cx="3927210" cy="37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572000" y="1203598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点阵介绍及其原理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070773" y="1203598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572000" y="1915591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点阵动态扫描显示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070773" y="1915591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572000" y="2627585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点阵综合显示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070773" y="2627585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4"/>
          <p:cNvSpPr/>
          <p:nvPr>
            <p:custDataLst>
              <p:tags r:id="rId9"/>
            </p:custDataLst>
          </p:nvPr>
        </p:nvSpPr>
        <p:spPr>
          <a:xfrm>
            <a:off x="4572000" y="332175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点阵</a:t>
            </a: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charset="0"/>
                <a:sym typeface="Arial" panose="020B0604020202020204" pitchFamily="34" charset="0"/>
              </a:rPr>
              <a:t>自定义</a:t>
            </a: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显示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4"/>
          <p:cNvSpPr/>
          <p:nvPr>
            <p:custDataLst>
              <p:tags r:id="rId10"/>
            </p:custDataLst>
          </p:nvPr>
        </p:nvSpPr>
        <p:spPr>
          <a:xfrm>
            <a:off x="4070773" y="332175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</a:p>
          <a:p>
            <a:pPr lvl="0"/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4" y="1143131"/>
            <a:ext cx="4772025" cy="495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42374" y="1753601"/>
            <a:ext cx="72779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在文本与数组类别指令中，用于创建数组，与点阵显示缓存时，需要建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8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个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16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进制数的数组，调用时会转换成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进制</a:t>
            </a:r>
          </a:p>
        </p:txBody>
      </p:sp>
      <p:sp>
        <p:nvSpPr>
          <p:cNvPr id="9" name="矩形 8"/>
          <p:cNvSpPr/>
          <p:nvPr/>
        </p:nvSpPr>
        <p:spPr>
          <a:xfrm>
            <a:off x="3962654" y="1143131"/>
            <a:ext cx="6480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14382" y="2691631"/>
            <a:ext cx="3348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在显示器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-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点阵指令中，用于显示自定义的缓存数组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94" y="2120058"/>
            <a:ext cx="1962150" cy="46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05062"/>
            <a:ext cx="7419975" cy="523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94" y="19742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自定义数组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8888" y="4420503"/>
            <a:ext cx="348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e3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95936" y="893197"/>
            <a:ext cx="29523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graphicFrame>
        <p:nvGraphicFramePr>
          <p:cNvPr id="8" name="表格 10"/>
          <p:cNvGraphicFramePr>
            <a:graphicFrameLocks noGrp="1"/>
          </p:cNvGraphicFramePr>
          <p:nvPr/>
        </p:nvGraphicFramePr>
        <p:xfrm>
          <a:off x="1403788" y="1413380"/>
          <a:ext cx="28800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50237" y="1755245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1---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0---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63688" y="4429823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c1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40672" y="444415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81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30480" y="4429823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03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43788" y="4420503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03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95166" y="4435789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81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73480" y="4413728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c1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24858" y="4420503"/>
            <a:ext cx="348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e3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88024" y="1725081"/>
            <a:ext cx="2534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进制：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e3------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二进制：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11100011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显示爱心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4" y="718480"/>
            <a:ext cx="6114657" cy="3706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27984" y="2736578"/>
            <a:ext cx="3744416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187403" y="2108743"/>
            <a:ext cx="418606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点阵介绍及其原理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点阵介绍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152400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点阵硬件设计与原理</a:t>
            </a:r>
          </a:p>
        </p:txBody>
      </p:sp>
      <p:sp>
        <p:nvSpPr>
          <p:cNvPr id="28" name="TextBox 11"/>
          <p:cNvSpPr txBox="1"/>
          <p:nvPr/>
        </p:nvSpPr>
        <p:spPr>
          <a:xfrm>
            <a:off x="4418383" y="3069630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点阵电路图</a:t>
            </a:r>
          </a:p>
        </p:txBody>
      </p:sp>
      <p:sp>
        <p:nvSpPr>
          <p:cNvPr id="29" name="TextBox 11"/>
          <p:cNvSpPr txBox="1"/>
          <p:nvPr/>
        </p:nvSpPr>
        <p:spPr>
          <a:xfrm>
            <a:off x="5943295" y="3069630"/>
            <a:ext cx="1806133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关闭流水灯与点阵初始化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点阵介绍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3455499" y="2283718"/>
            <a:ext cx="5076942" cy="2084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       8*8 LED 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点阵模块，内部包含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64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个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LED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，根据行是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LED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阳极还是阴极，分共阳和共阴两种点阵。</a:t>
            </a: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       根据点阵显示的颜色，可以单色、双色。单色点阵常见的有红色、绿色两种。</a:t>
            </a: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       根据圆点的直径大小分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1.9mm/3.0mm/3.75mm/5.0mm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。</a:t>
            </a: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       天问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51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开发板上的点阵为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1.9mm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红色共阳点阵。</a:t>
            </a: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圆角矩形 3"/>
          <p:cNvSpPr/>
          <p:nvPr/>
        </p:nvSpPr>
        <p:spPr>
          <a:xfrm>
            <a:off x="611559" y="1059582"/>
            <a:ext cx="2577769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31590"/>
            <a:ext cx="2060455" cy="352580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47664" y="1707654"/>
            <a:ext cx="64807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97427"/>
            <a:ext cx="2760836" cy="1977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点阵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电路图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899592" y="3699826"/>
            <a:ext cx="6352537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天问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上的点阵和数码管一样，阳极都连接到了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595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的输出端。阴极连接到了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P6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口。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27440"/>
          <a:stretch>
            <a:fillRect/>
          </a:stretch>
        </p:blipFill>
        <p:spPr>
          <a:xfrm>
            <a:off x="722294" y="941375"/>
            <a:ext cx="2579370" cy="2530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b="-4837"/>
          <a:stretch>
            <a:fillRect/>
          </a:stretch>
        </p:blipFill>
        <p:spPr>
          <a:xfrm>
            <a:off x="3563888" y="1275606"/>
            <a:ext cx="5274310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点阵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初始化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80456" y="1052675"/>
            <a:ext cx="7920880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点阵在使用前还需要初始化，根据电路原理图可得知需要初始化在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端口，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475656" y="2649782"/>
            <a:ext cx="3024336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在显示器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-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点阵类别指令中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731220"/>
            <a:ext cx="1895475" cy="600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关闭流水灯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99542"/>
            <a:ext cx="2448479" cy="327278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971600" y="4105105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100" b="1" dirty="0">
                <a:ea typeface="微软雅黑" panose="020B0503020204020204" pitchFamily="34" charset="-122"/>
              </a:rPr>
              <a:t>流水灯电路图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3851920" y="987574"/>
            <a:ext cx="4320480" cy="54719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从流水灯的电路图可以看出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8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颗流水灯也是连接在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端口，所以需要关闭流水灯，即控制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P40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关闭流水灯电源，使用以下指令：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707654"/>
            <a:ext cx="1838325" cy="476250"/>
          </a:xfrm>
          <a:prstGeom prst="rect">
            <a:avLst/>
          </a:prstGeom>
        </p:spPr>
      </p:pic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5868144" y="1727702"/>
            <a:ext cx="3024336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在显示器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-LED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流水灯类别指令中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695300" y="2036894"/>
            <a:ext cx="512517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点阵动态扫描显示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TextBox 4"/>
          <p:cNvSpPr txBox="1"/>
          <p:nvPr/>
        </p:nvSpPr>
        <p:spPr>
          <a:xfrm>
            <a:off x="4418383" y="2798613"/>
            <a:ext cx="1100812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扫描回调函数</a:t>
            </a:r>
          </a:p>
        </p:txBody>
      </p:sp>
      <p:sp>
        <p:nvSpPr>
          <p:cNvPr id="30" name="TextBox 4"/>
          <p:cNvSpPr txBox="1"/>
          <p:nvPr/>
        </p:nvSpPr>
        <p:spPr>
          <a:xfrm>
            <a:off x="4418383" y="3054289"/>
            <a:ext cx="1806133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使用定时器设置动态扫描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动态扫描回调函数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539552" y="2825369"/>
            <a:ext cx="7488832" cy="32244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如果要显示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复杂图案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如下这样一个爱心图案，那就需要扫描来实现，和数码管的扫描一样的原理，让每一列轮流显示。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83837"/>
            <a:ext cx="2016224" cy="202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818504"/>
            <a:ext cx="2448272" cy="17532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557374" y="3896577"/>
            <a:ext cx="7326993" cy="59849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    基于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STC16F40K128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芯片得天问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已经将这一动态扫描过程封装成一个回调函数，直接使用即可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</a:t>
            </a:r>
            <a:endParaRPr kumimoji="0" lang="en-US" altLang="zh-CN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显示器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-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点阵类别指令中！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3264892"/>
            <a:ext cx="1495425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1077</Words>
  <Application>Microsoft Office PowerPoint</Application>
  <PresentationFormat>全屏显示(16:9)</PresentationFormat>
  <Paragraphs>201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webwppDefTheme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好好搭搭</cp:lastModifiedBy>
  <cp:revision>4</cp:revision>
  <dcterms:created xsi:type="dcterms:W3CDTF">2021-02-04T08:01:55Z</dcterms:created>
  <dcterms:modified xsi:type="dcterms:W3CDTF">2021-02-23T02:27:36Z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