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7" r:id="rId3"/>
    <p:sldMasterId id="2147483669" r:id="rId4"/>
  </p:sldMasterIdLst>
  <p:notesMasterIdLst>
    <p:notesMasterId r:id="rId6"/>
  </p:notesMasterIdLst>
  <p:sldIdLst>
    <p:sldId id="256" r:id="rId5"/>
    <p:sldId id="257" r:id="rId7"/>
    <p:sldId id="258" r:id="rId8"/>
    <p:sldId id="302" r:id="rId9"/>
    <p:sldId id="259" r:id="rId10"/>
    <p:sldId id="332" r:id="rId11"/>
    <p:sldId id="260" r:id="rId12"/>
    <p:sldId id="333" r:id="rId13"/>
    <p:sldId id="334" r:id="rId14"/>
    <p:sldId id="335" r:id="rId15"/>
    <p:sldId id="336" r:id="rId16"/>
    <p:sldId id="337" r:id="rId17"/>
    <p:sldId id="322" r:id="rId18"/>
    <p:sldId id="261" r:id="rId19"/>
    <p:sldId id="327" r:id="rId20"/>
    <p:sldId id="323" r:id="rId21"/>
    <p:sldId id="338" r:id="rId22"/>
    <p:sldId id="285" r:id="rId23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oda07" initials="h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  <a:srgbClr val="007E5D"/>
    <a:srgbClr val="0092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5" autoAdjust="0"/>
    <p:restoredTop sz="96314" autoAdjust="0"/>
  </p:normalViewPr>
  <p:slideViewPr>
    <p:cSldViewPr>
      <p:cViewPr varScale="1">
        <p:scale>
          <a:sx n="145" d="100"/>
          <a:sy n="145" d="100"/>
        </p:scale>
        <p:origin x="606" y="120"/>
      </p:cViewPr>
      <p:guideLst>
        <p:guide orient="horz" pos="1569"/>
        <p:guide pos="290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7" Type="http://schemas.openxmlformats.org/officeDocument/2006/relationships/commentAuthors" Target="commentAuthors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18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0" Type="http://schemas.openxmlformats.org/officeDocument/2006/relationships/slide" Target="slides/slide15.xml"/><Relationship Id="rId2" Type="http://schemas.openxmlformats.org/officeDocument/2006/relationships/theme" Target="theme/theme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2-01T13:17:05.210" idx="1">
    <p:pos x="10" y="10"/>
    <p:text/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2-01T13:17:05.210" idx="1">
    <p:pos x="10" y="10"/>
    <p:text/>
  </p:cm>
  <p:cm authorId="1" dt="2021-02-01T13:18:46.026" idx="2">
    <p:pos x="5006" y="824"/>
    <p:text>是否需要此图片？</p:tex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2-01T13:18:46.026" idx="2">
    <p:pos x="5006" y="824"/>
    <p:text>是否需要此图片？</p:text>
  </p:cm>
  <p:cm authorId="1" dt="2021-02-01T13:31:25.007" idx="3">
    <p:pos x="200" y="482"/>
    <p:text>此页面是否需要？</p:tex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2-01T13:45:29.756" idx="4">
    <p:pos x="10" y="10"/>
    <p:text>没有具体表现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微软雅黑" panose="020B0503020204020204" pitchFamily="34" charset="-122"/>
              </a:defRPr>
            </a:lvl1pPr>
          </a:lstStyle>
          <a:p>
            <a:fld id="{C5B276FC-40CA-4FE8-B0AB-B83A8F9A0683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微软雅黑" panose="020B0503020204020204" pitchFamily="34" charset="-122"/>
              </a:defRPr>
            </a:lvl1pPr>
          </a:lstStyle>
          <a:p>
            <a:fld id="{BF37141F-B290-4B47-BA90-28DAE3B85FFD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F37141F-B290-4B47-BA90-28DAE3B85FF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和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502412" y="1731661"/>
            <a:ext cx="8139178" cy="674375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4050" b="0" spc="600">
                <a:effectLst/>
                <a:latin typeface="+mn-ea"/>
                <a:ea typeface="+mn-ea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502444" y="2674144"/>
            <a:ext cx="8139113" cy="601028"/>
          </a:xfrm>
        </p:spPr>
        <p:txBody>
          <a:bodyPr lIns="101600" tIns="38100" rIns="76200" bIns="38100" anchor="ctr" anchorCtr="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1800" u="none" strike="noStrike" kern="1200" cap="none" spc="200" normalizeH="0" baseline="0">
                <a:solidFill>
                  <a:schemeClr val="tx1"/>
                </a:solidFill>
                <a:uFillTx/>
                <a:latin typeface="+mn-ea"/>
                <a:ea typeface="+mn-ea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>
                <a:ea typeface="微软雅黑" panose="020B0503020204020204" pitchFamily="34" charset="-122"/>
              </a:defRPr>
            </a:lvl1pPr>
            <a:lvl2pPr>
              <a:defRPr sz="2400">
                <a:ea typeface="微软雅黑" panose="020B0503020204020204" pitchFamily="34" charset="-122"/>
              </a:defRPr>
            </a:lvl2pPr>
            <a:lvl3pPr>
              <a:defRPr sz="2000">
                <a:ea typeface="微软雅黑" panose="020B0503020204020204" pitchFamily="34" charset="-122"/>
              </a:defRPr>
            </a:lvl3pPr>
            <a:lvl4pPr>
              <a:defRPr sz="1800">
                <a:ea typeface="微软雅黑" panose="020B0503020204020204" pitchFamily="34" charset="-122"/>
              </a:defRPr>
            </a:lvl4pPr>
            <a:lvl5pPr>
              <a:defRPr sz="1800">
                <a:ea typeface="微软雅黑" panose="020B0503020204020204" pitchFamily="34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>
                <a:ea typeface="微软雅黑" panose="020B0503020204020204" pitchFamily="34" charset="-122"/>
              </a:defRPr>
            </a:lvl1pPr>
            <a:lvl2pPr>
              <a:defRPr sz="2400">
                <a:ea typeface="微软雅黑" panose="020B0503020204020204" pitchFamily="34" charset="-122"/>
              </a:defRPr>
            </a:lvl2pPr>
            <a:lvl3pPr>
              <a:defRPr sz="2000">
                <a:ea typeface="微软雅黑" panose="020B0503020204020204" pitchFamily="34" charset="-122"/>
              </a:defRPr>
            </a:lvl3pPr>
            <a:lvl4pPr>
              <a:defRPr sz="1800">
                <a:ea typeface="微软雅黑" panose="020B0503020204020204" pitchFamily="34" charset="-122"/>
              </a:defRPr>
            </a:lvl4pPr>
            <a:lvl5pPr>
              <a:defRPr sz="1800">
                <a:ea typeface="微软雅黑" panose="020B0503020204020204" pitchFamily="34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>
                <a:ea typeface="微软雅黑" panose="020B0503020204020204" pitchFamily="34" charset="-122"/>
              </a:defRPr>
            </a:lvl1pPr>
            <a:lvl2pPr>
              <a:defRPr sz="2000">
                <a:ea typeface="微软雅黑" panose="020B0503020204020204" pitchFamily="34" charset="-122"/>
              </a:defRPr>
            </a:lvl2pPr>
            <a:lvl3pPr>
              <a:defRPr sz="1800">
                <a:ea typeface="微软雅黑" panose="020B0503020204020204" pitchFamily="34" charset="-122"/>
              </a:defRPr>
            </a:lvl3pPr>
            <a:lvl4pPr>
              <a:defRPr sz="1600">
                <a:ea typeface="微软雅黑" panose="020B0503020204020204" pitchFamily="34" charset="-122"/>
              </a:defRPr>
            </a:lvl4pPr>
            <a:lvl5pPr>
              <a:defRPr sz="1600">
                <a:ea typeface="微软雅黑" panose="020B0503020204020204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>
                <a:ea typeface="微软雅黑" panose="020B0503020204020204" pitchFamily="34" charset="-122"/>
              </a:defRPr>
            </a:lvl1pPr>
            <a:lvl2pPr>
              <a:defRPr sz="2000">
                <a:ea typeface="微软雅黑" panose="020B0503020204020204" pitchFamily="34" charset="-122"/>
              </a:defRPr>
            </a:lvl2pPr>
            <a:lvl3pPr>
              <a:defRPr sz="1800">
                <a:ea typeface="微软雅黑" panose="020B0503020204020204" pitchFamily="34" charset="-122"/>
              </a:defRPr>
            </a:lvl3pPr>
            <a:lvl4pPr>
              <a:defRPr sz="1600">
                <a:ea typeface="微软雅黑" panose="020B0503020204020204" pitchFamily="34" charset="-122"/>
              </a:defRPr>
            </a:lvl4pPr>
            <a:lvl5pPr>
              <a:defRPr sz="1600">
                <a:ea typeface="微软雅黑" panose="020B0503020204020204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>
                <a:ea typeface="微软雅黑" panose="020B0503020204020204" pitchFamily="34" charset="-122"/>
              </a:defRPr>
            </a:lvl1pPr>
            <a:lvl2pPr>
              <a:defRPr sz="2800">
                <a:ea typeface="微软雅黑" panose="020B0503020204020204" pitchFamily="34" charset="-122"/>
              </a:defRPr>
            </a:lvl2pPr>
            <a:lvl3pPr>
              <a:defRPr sz="2400">
                <a:ea typeface="微软雅黑" panose="020B0503020204020204" pitchFamily="34" charset="-122"/>
              </a:defRPr>
            </a:lvl3pPr>
            <a:lvl4pPr>
              <a:defRPr sz="2000">
                <a:ea typeface="微软雅黑" panose="020B0503020204020204" pitchFamily="34" charset="-122"/>
              </a:defRPr>
            </a:lvl4pPr>
            <a:lvl5pPr>
              <a:defRPr sz="2000">
                <a:ea typeface="微软雅黑" panose="020B0503020204020204" pitchFamily="34" charset="-122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ea typeface="微软雅黑" panose="020B0503020204020204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ea typeface="微软雅黑" panose="020B0503020204020204" pitchFamily="34" charset="-12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ea typeface="微软雅黑" panose="020B0503020204020204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502412" y="435919"/>
            <a:ext cx="8139178" cy="486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ea"/>
                <a:ea typeface="+mn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" hasCustomPrompt="1"/>
          </p:nvPr>
        </p:nvSpPr>
        <p:spPr>
          <a:xfrm>
            <a:off x="502444" y="1131094"/>
            <a:ext cx="8139113" cy="3561874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>
                <a:ea typeface="微软雅黑" panose="020B0503020204020204" pitchFamily="34" charset="-122"/>
              </a:defRPr>
            </a:lvl1pPr>
            <a:lvl2pPr>
              <a:defRPr sz="2400">
                <a:ea typeface="微软雅黑" panose="020B0503020204020204" pitchFamily="34" charset="-122"/>
              </a:defRPr>
            </a:lvl2pPr>
            <a:lvl3pPr>
              <a:defRPr sz="2000">
                <a:ea typeface="微软雅黑" panose="020B0503020204020204" pitchFamily="34" charset="-122"/>
              </a:defRPr>
            </a:lvl3pPr>
            <a:lvl4pPr>
              <a:defRPr sz="1800">
                <a:ea typeface="微软雅黑" panose="020B0503020204020204" pitchFamily="34" charset="-122"/>
              </a:defRPr>
            </a:lvl4pPr>
            <a:lvl5pPr>
              <a:defRPr sz="1800">
                <a:ea typeface="微软雅黑" panose="020B0503020204020204" pitchFamily="34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>
                <a:ea typeface="微软雅黑" panose="020B0503020204020204" pitchFamily="34" charset="-122"/>
              </a:defRPr>
            </a:lvl1pPr>
            <a:lvl2pPr>
              <a:defRPr sz="2400">
                <a:ea typeface="微软雅黑" panose="020B0503020204020204" pitchFamily="34" charset="-122"/>
              </a:defRPr>
            </a:lvl2pPr>
            <a:lvl3pPr>
              <a:defRPr sz="2000">
                <a:ea typeface="微软雅黑" panose="020B0503020204020204" pitchFamily="34" charset="-122"/>
              </a:defRPr>
            </a:lvl3pPr>
            <a:lvl4pPr>
              <a:defRPr sz="1800">
                <a:ea typeface="微软雅黑" panose="020B0503020204020204" pitchFamily="34" charset="-122"/>
              </a:defRPr>
            </a:lvl4pPr>
            <a:lvl5pPr>
              <a:defRPr sz="1800">
                <a:ea typeface="微软雅黑" panose="020B0503020204020204" pitchFamily="34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>
                <a:ea typeface="微软雅黑" panose="020B0503020204020204" pitchFamily="34" charset="-122"/>
              </a:defRPr>
            </a:lvl1pPr>
            <a:lvl2pPr>
              <a:defRPr sz="2000">
                <a:ea typeface="微软雅黑" panose="020B0503020204020204" pitchFamily="34" charset="-122"/>
              </a:defRPr>
            </a:lvl2pPr>
            <a:lvl3pPr>
              <a:defRPr sz="1800">
                <a:ea typeface="微软雅黑" panose="020B0503020204020204" pitchFamily="34" charset="-122"/>
              </a:defRPr>
            </a:lvl3pPr>
            <a:lvl4pPr>
              <a:defRPr sz="1600">
                <a:ea typeface="微软雅黑" panose="020B0503020204020204" pitchFamily="34" charset="-122"/>
              </a:defRPr>
            </a:lvl4pPr>
            <a:lvl5pPr>
              <a:defRPr sz="1600">
                <a:ea typeface="微软雅黑" panose="020B0503020204020204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>
                <a:ea typeface="微软雅黑" panose="020B0503020204020204" pitchFamily="34" charset="-122"/>
              </a:defRPr>
            </a:lvl1pPr>
            <a:lvl2pPr>
              <a:defRPr sz="2000">
                <a:ea typeface="微软雅黑" panose="020B0503020204020204" pitchFamily="34" charset="-122"/>
              </a:defRPr>
            </a:lvl2pPr>
            <a:lvl3pPr>
              <a:defRPr sz="1800">
                <a:ea typeface="微软雅黑" panose="020B0503020204020204" pitchFamily="34" charset="-122"/>
              </a:defRPr>
            </a:lvl3pPr>
            <a:lvl4pPr>
              <a:defRPr sz="1600">
                <a:ea typeface="微软雅黑" panose="020B0503020204020204" pitchFamily="34" charset="-122"/>
              </a:defRPr>
            </a:lvl4pPr>
            <a:lvl5pPr>
              <a:defRPr sz="1600">
                <a:ea typeface="微软雅黑" panose="020B0503020204020204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>
                <a:ea typeface="微软雅黑" panose="020B0503020204020204" pitchFamily="34" charset="-122"/>
              </a:defRPr>
            </a:lvl1pPr>
            <a:lvl2pPr>
              <a:defRPr sz="2800">
                <a:ea typeface="微软雅黑" panose="020B0503020204020204" pitchFamily="34" charset="-122"/>
              </a:defRPr>
            </a:lvl2pPr>
            <a:lvl3pPr>
              <a:defRPr sz="2400">
                <a:ea typeface="微软雅黑" panose="020B0503020204020204" pitchFamily="34" charset="-122"/>
              </a:defRPr>
            </a:lvl3pPr>
            <a:lvl4pPr>
              <a:defRPr sz="2000">
                <a:ea typeface="微软雅黑" panose="020B0503020204020204" pitchFamily="34" charset="-122"/>
              </a:defRPr>
            </a:lvl4pPr>
            <a:lvl5pPr>
              <a:defRPr sz="2000">
                <a:ea typeface="微软雅黑" panose="020B0503020204020204" pitchFamily="34" charset="-122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ea typeface="微软雅黑" panose="020B0503020204020204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ea typeface="微软雅黑" panose="020B0503020204020204" pitchFamily="34" charset="-12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ea typeface="微软雅黑" panose="020B0503020204020204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标题与图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630079" y="545783"/>
            <a:ext cx="2948940" cy="836295"/>
          </a:xfrm>
        </p:spPr>
        <p:txBody>
          <a:bodyPr anchor="ctr" anchorCtr="0"/>
          <a:lstStyle>
            <a:lvl1pPr>
              <a:defRPr sz="2400">
                <a:latin typeface="+mn-ea"/>
                <a:ea typeface="+mn-ea"/>
              </a:defRPr>
            </a:lvl1pPr>
          </a:lstStyle>
          <a:p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idx="1" hasCustomPrompt="1"/>
          </p:nvPr>
        </p:nvSpPr>
        <p:spPr>
          <a:xfrm>
            <a:off x="3853815" y="545783"/>
            <a:ext cx="4629150" cy="4052411"/>
          </a:xfrm>
        </p:spPr>
        <p:txBody>
          <a:bodyPr/>
          <a:lstStyle>
            <a:lvl1pPr>
              <a:defRPr sz="1800">
                <a:latin typeface="+mn-ea"/>
                <a:ea typeface="+mn-ea"/>
              </a:defRPr>
            </a:lvl1pPr>
            <a:lvl2pPr marL="342900" indent="0">
              <a:buNone/>
              <a:defRPr sz="1800">
                <a:latin typeface="+mn-ea"/>
                <a:ea typeface="+mn-ea"/>
              </a:defRPr>
            </a:lvl2pPr>
            <a:lvl3pPr>
              <a:defRPr sz="1800">
                <a:latin typeface="+mn-ea"/>
                <a:ea typeface="+mn-ea"/>
              </a:defRPr>
            </a:lvl3pPr>
            <a:lvl4pPr>
              <a:defRPr sz="1800">
                <a:latin typeface="+mn-ea"/>
                <a:ea typeface="+mn-ea"/>
              </a:defRPr>
            </a:lvl4pPr>
            <a:lvl5pPr>
              <a:defRPr sz="1800">
                <a:latin typeface="+mn-ea"/>
                <a:ea typeface="+mn-ea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单击此处编辑正文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half" idx="2" hasCustomPrompt="1"/>
          </p:nvPr>
        </p:nvSpPr>
        <p:spPr>
          <a:xfrm>
            <a:off x="630079" y="1679734"/>
            <a:ext cx="2948940" cy="2918936"/>
          </a:xfrm>
        </p:spPr>
        <p:txBody>
          <a:bodyPr/>
          <a:lstStyle>
            <a:lvl1pPr marL="257175" indent="-257175">
              <a:buFont typeface="Arial" panose="020B0604020202020204" pitchFamily="34" charset="0"/>
              <a:buChar char="•"/>
              <a:defRPr sz="1800">
                <a:latin typeface="+mn-ea"/>
                <a:ea typeface="+mn-ea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单击此处编辑正文</a:t>
            </a:r>
            <a:endParaRPr lang="zh-CN" altLang="en-US" smtClean="0"/>
          </a:p>
          <a:p>
            <a:pPr lvl="0"/>
            <a:r>
              <a:rPr lang="zh-CN" altLang="en-US" smtClean="0">
                <a:sym typeface="+mn-ea"/>
              </a:rPr>
              <a:t>单击此处编辑正文</a:t>
            </a:r>
            <a:endParaRPr lang="zh-CN" altLang="en-US" smtClean="0"/>
          </a:p>
          <a:p>
            <a:pPr lvl="0"/>
            <a:r>
              <a:rPr lang="zh-CN" altLang="en-US" smtClean="0">
                <a:sym typeface="+mn-ea"/>
              </a:rPr>
              <a:t>单击此处编辑正文</a:t>
            </a:r>
            <a:endParaRPr lang="zh-CN" altLang="en-US" smtClean="0"/>
          </a:p>
          <a:p>
            <a:pPr lvl="0"/>
            <a:r>
              <a:rPr lang="zh-CN" altLang="en-US" smtClean="0">
                <a:sym typeface="+mn-ea"/>
              </a:rPr>
              <a:t>单击此处编辑正文</a:t>
            </a:r>
            <a:endParaRPr lang="zh-CN" altLang="en-US" smtClean="0">
              <a:sym typeface="+mn-ea"/>
            </a:endParaRPr>
          </a:p>
          <a:p>
            <a:pPr lvl="0"/>
            <a:r>
              <a:rPr lang="zh-CN" altLang="en-US" smtClean="0">
                <a:sym typeface="+mn-ea"/>
              </a:rPr>
              <a:t>单击此处编辑正文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注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 hasCustomPrompt="1"/>
          </p:nvPr>
        </p:nvSpPr>
        <p:spPr>
          <a:xfrm>
            <a:off x="502444" y="4203859"/>
            <a:ext cx="8139113" cy="418624"/>
          </a:xfrm>
        </p:spPr>
        <p:txBody>
          <a:bodyPr/>
          <a:lstStyle>
            <a:lvl1pPr>
              <a:defRPr b="0">
                <a:latin typeface="+mn-ea"/>
                <a:ea typeface="+mn-ea"/>
              </a:defRPr>
            </a:lvl1pPr>
          </a:lstStyle>
          <a:p>
            <a:r>
              <a:rPr lang="zh-CN" altLang="en-US"/>
              <a:t>单击此处编辑正文</a:t>
            </a:r>
            <a:endParaRPr lang="zh-CN" altLang="en-US"/>
          </a:p>
        </p:txBody>
      </p:sp>
      <p:sp>
        <p:nvSpPr>
          <p:cNvPr id="8" name="内容占位符 7"/>
          <p:cNvSpPr>
            <a:spLocks noGrp="1"/>
          </p:cNvSpPr>
          <p:nvPr>
            <p:ph idx="1" hasCustomPrompt="1"/>
          </p:nvPr>
        </p:nvSpPr>
        <p:spPr>
          <a:xfrm>
            <a:off x="502444" y="481013"/>
            <a:ext cx="8139113" cy="3417094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1pPr>
            <a:lvl2pPr marL="342900" marR="0" lvl="1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单击此处编辑正文</a:t>
            </a:r>
            <a:endParaRPr dirty="0">
              <a:sym typeface="+mn-e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单张大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idx="1" hasCustomPrompt="1"/>
          </p:nvPr>
        </p:nvSpPr>
        <p:spPr>
          <a:xfrm>
            <a:off x="0" y="0"/>
            <a:ext cx="9147334" cy="5151120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1pPr>
            <a:lvl2pPr marL="342900" marR="0" lvl="1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单击此处编辑正文</a:t>
            </a:r>
            <a:endParaRPr dirty="0">
              <a:sym typeface="+mn-ea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联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内容占位符 1"/>
          <p:cNvSpPr>
            <a:spLocks noGrp="1"/>
          </p:cNvSpPr>
          <p:nvPr>
            <p:ph sz="half" idx="2" hasCustomPrompt="1"/>
          </p:nvPr>
        </p:nvSpPr>
        <p:spPr>
          <a:xfrm>
            <a:off x="350996" y="423863"/>
            <a:ext cx="4050030" cy="4295775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单击此处编辑正文</a:t>
            </a:r>
            <a:endParaRPr dirty="0"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half" idx="13" hasCustomPrompt="1"/>
          </p:nvPr>
        </p:nvSpPr>
        <p:spPr>
          <a:xfrm>
            <a:off x="4715828" y="423863"/>
            <a:ext cx="4050030" cy="4295775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</a:t>
            </a:r>
            <a:r>
              <a:rPr>
                <a:sym typeface="+mn-ea"/>
              </a:rPr>
              <a:t>正文</a:t>
            </a:r>
            <a:endParaRPr dirty="0">
              <a:sym typeface="+mn-ea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502412" y="467693"/>
            <a:ext cx="8139178" cy="674375"/>
          </a:xfrm>
        </p:spPr>
        <p:txBody>
          <a:bodyPr vert="horz" lIns="101600" tIns="38100" rIns="25400" bIns="38100" rtlCol="0" anchor="ctr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0" i="0" u="none" strike="noStrike" kern="1200" cap="none" spc="600" normalizeH="0" baseline="0" noProof="1" dirty="0">
                <a:solidFill>
                  <a:schemeClr val="tx1"/>
                </a:solidFill>
                <a:effectLst/>
                <a:uFillTx/>
                <a:latin typeface="+mn-ea"/>
                <a:ea typeface="+mn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18.xml"/><Relationship Id="rId1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3" Type="http://schemas.openxmlformats.org/officeDocument/2006/relationships/theme" Target="../theme/theme3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59807" y="4762375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+mn-ea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87000" y="4762375"/>
            <a:ext cx="2970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+mn-ea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2375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/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8" name="标题 7"/>
          <p:cNvSpPr>
            <a:spLocks noGrp="1"/>
          </p:cNvSpPr>
          <p:nvPr>
            <p:ph type="title" hasCustomPrompt="1"/>
          </p:nvPr>
        </p:nvSpPr>
        <p:spPr>
          <a:xfrm>
            <a:off x="502412" y="435919"/>
            <a:ext cx="8139178" cy="486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ea"/>
                <a:ea typeface="+mn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9" name="文本占位符 8"/>
          <p:cNvSpPr>
            <a:spLocks noGrp="1"/>
          </p:cNvSpPr>
          <p:nvPr>
            <p:ph type="body" idx="1" hasCustomPrompt="1"/>
          </p:nvPr>
        </p:nvSpPr>
        <p:spPr>
          <a:xfrm>
            <a:off x="502444" y="1131094"/>
            <a:ext cx="8139113" cy="3561874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2100" b="1" u="none" strike="noStrike" kern="1200" cap="none" spc="200" normalizeH="0">
          <a:solidFill>
            <a:schemeClr val="tx1"/>
          </a:solidFill>
          <a:uFillTx/>
          <a:latin typeface="+mn-ea"/>
          <a:ea typeface="+mn-ea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3478"/>
            <a:ext cx="504056" cy="576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</p:sldLayoutIdLst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3478"/>
            <a:ext cx="504056" cy="576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5.xml"/><Relationship Id="rId2" Type="http://schemas.openxmlformats.org/officeDocument/2006/relationships/image" Target="../media/image2.png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comments" Target="../comments/comment3.xml"/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1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4.xml"/><Relationship Id="rId3" Type="http://schemas.openxmlformats.org/officeDocument/2006/relationships/slideLayout" Target="../slideLayouts/slideLayout15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5.xml"/><Relationship Id="rId5" Type="http://schemas.openxmlformats.org/officeDocument/2006/relationships/slideLayout" Target="../slideLayouts/slideLayout15.xml"/><Relationship Id="rId4" Type="http://schemas.openxmlformats.org/officeDocument/2006/relationships/image" Target="../media/image17.png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2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comments" Target="../comments/comment4.xml"/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8.xml"/><Relationship Id="rId3" Type="http://schemas.openxmlformats.org/officeDocument/2006/relationships/slideLayout" Target="../slideLayouts/slideLayout26.xml"/><Relationship Id="rId2" Type="http://schemas.openxmlformats.org/officeDocument/2006/relationships/image" Target="../media/image2.png"/><Relationship Id="rId1" Type="http://schemas.openxmlformats.org/officeDocument/2006/relationships/tags" Target="../tags/tag13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5.xml"/><Relationship Id="rId8" Type="http://schemas.openxmlformats.org/officeDocument/2006/relationships/tags" Target="../tags/tag9.xml"/><Relationship Id="rId7" Type="http://schemas.openxmlformats.org/officeDocument/2006/relationships/tags" Target="../tags/tag8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0" Type="http://schemas.openxmlformats.org/officeDocument/2006/relationships/notesSlide" Target="../notesSlides/notesSlide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0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comments" Target="../comments/comment1.xml"/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15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comments" Target="../comments/comment2.xml"/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15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 txBox="1"/>
          <p:nvPr/>
        </p:nvSpPr>
        <p:spPr>
          <a:xfrm>
            <a:off x="611560" y="1491630"/>
            <a:ext cx="5036974" cy="558490"/>
          </a:xfrm>
          <a:prstGeom prst="rect">
            <a:avLst/>
          </a:prstGeom>
        </p:spPr>
        <p:txBody>
          <a:bodyPr vert="horz" lIns="91417" tIns="45708" rIns="91417" bIns="457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zh-CN" altLang="en-US" sz="1400" spc="3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基于</a:t>
            </a:r>
            <a:r>
              <a:rPr lang="en-US" altLang="zh-CN" sz="1400" spc="3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STC8H8K64U</a:t>
            </a:r>
            <a:r>
              <a:rPr lang="zh-CN" altLang="en-US" sz="1400" spc="3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芯片的天问</a:t>
            </a:r>
            <a:r>
              <a:rPr lang="en-US" altLang="zh-CN" sz="1400" spc="3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51</a:t>
            </a:r>
            <a:r>
              <a:rPr lang="zh-CN" altLang="en-US" sz="1400" spc="3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图形化课程</a:t>
            </a:r>
            <a:endParaRPr lang="zh-CN" altLang="en-US" sz="1400" spc="3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1214340" y="3302050"/>
            <a:ext cx="1761712" cy="307777"/>
          </a:xfrm>
          <a:prstGeom prst="roundRect">
            <a:avLst>
              <a:gd name="adj" fmla="val 50000"/>
            </a:avLst>
          </a:prstGeom>
          <a:solidFill>
            <a:srgbClr val="00926C"/>
          </a:solidFill>
          <a:ln>
            <a:noFill/>
          </a:ln>
        </p:spPr>
        <p:txBody>
          <a:bodyPr lIns="91438" tIns="45719" rIns="91438" bIns="45719"/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7" name="文本框 20"/>
          <p:cNvSpPr txBox="1"/>
          <p:nvPr/>
        </p:nvSpPr>
        <p:spPr>
          <a:xfrm>
            <a:off x="1269827" y="3286659"/>
            <a:ext cx="1622805" cy="30777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  <a:ea typeface="微软雅黑" panose="020B0503020204020204" pitchFamily="34" charset="-122"/>
              </a:rPr>
              <a:t>天问</a:t>
            </a:r>
            <a:r>
              <a:rPr lang="en-US" altLang="zh-CN" sz="1400" dirty="0">
                <a:solidFill>
                  <a:schemeClr val="bg1"/>
                </a:solidFill>
                <a:ea typeface="微软雅黑" panose="020B0503020204020204" pitchFamily="34" charset="-122"/>
              </a:rPr>
              <a:t>51</a:t>
            </a:r>
            <a:endParaRPr lang="zh-CN" altLang="en-US" sz="140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3576355" y="3286659"/>
            <a:ext cx="1761712" cy="308411"/>
            <a:chOff x="6696860" y="5064787"/>
            <a:chExt cx="1567268" cy="316865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9" name="圆角矩形 8"/>
            <p:cNvSpPr/>
            <p:nvPr/>
          </p:nvSpPr>
          <p:spPr>
            <a:xfrm>
              <a:off x="6696860" y="5065438"/>
              <a:ext cx="1567268" cy="316214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zh-CN" altLang="en-US" sz="1600" dirty="0">
                <a:ea typeface="微软雅黑" panose="020B0503020204020204" pitchFamily="34" charset="-122"/>
              </a:endParaRPr>
            </a:p>
          </p:txBody>
        </p:sp>
        <p:sp>
          <p:nvSpPr>
            <p:cNvPr id="10" name="文本框 23"/>
            <p:cNvSpPr txBox="1"/>
            <p:nvPr/>
          </p:nvSpPr>
          <p:spPr>
            <a:xfrm>
              <a:off x="6734960" y="5064787"/>
              <a:ext cx="1491068" cy="307777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defPPr>
                <a:defRPr lang="zh-CN"/>
              </a:defPPr>
              <a:lvl1pPr>
                <a:defRPr sz="1600"/>
              </a:lvl1pPr>
            </a:lstStyle>
            <a:p>
              <a:pPr algn="ctr"/>
              <a:r>
                <a:rPr lang="zh-CN" altLang="en-US" sz="1400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单片机</a:t>
              </a:r>
              <a:endParaRPr lang="zh-CN" altLang="en-US" sz="1400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</p:grpSp>
      <p:sp>
        <p:nvSpPr>
          <p:cNvPr id="11" name="PA_文本框 26" descr="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"/>
          <p:cNvSpPr txBox="1"/>
          <p:nvPr>
            <p:custDataLst>
              <p:tags r:id="rId1"/>
            </p:custDataLst>
          </p:nvPr>
        </p:nvSpPr>
        <p:spPr>
          <a:xfrm>
            <a:off x="2165444" y="2050120"/>
            <a:ext cx="2010410" cy="643890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pPr algn="ctr"/>
            <a:r>
              <a:rPr lang="zh-CN" altLang="en-US" sz="3600" kern="0" cap="all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红外模块</a:t>
            </a:r>
            <a:endParaRPr lang="zh-CN" altLang="en-US" sz="3600" kern="0" cap="all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027591" y="2891667"/>
            <a:ext cx="747840" cy="4571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908805" y="2896902"/>
            <a:ext cx="747840" cy="4571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774852" y="2896902"/>
            <a:ext cx="747840" cy="45719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635053" y="2891666"/>
            <a:ext cx="747840" cy="45719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171622" y="2882832"/>
            <a:ext cx="747840" cy="4571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361" y="123478"/>
            <a:ext cx="2664445" cy="45593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2294" y="197427"/>
            <a:ext cx="1097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引脚定义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44955" y="939165"/>
            <a:ext cx="5724525" cy="3429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2294" y="197427"/>
            <a:ext cx="1325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电路原理图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15185" y="1246505"/>
            <a:ext cx="4219575" cy="20859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2294" y="197427"/>
            <a:ext cx="110490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NEC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协议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47"/>
          <p:cNvSpPr>
            <a:spLocks noChangeArrowheads="1"/>
          </p:cNvSpPr>
          <p:nvPr/>
        </p:nvSpPr>
        <p:spPr bwMode="auto">
          <a:xfrm>
            <a:off x="558165" y="1345565"/>
            <a:ext cx="3689985" cy="761365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p>
            <a:pPr defTabSz="685800">
              <a:lnSpc>
                <a:spcPct val="150000"/>
              </a:lnSpc>
              <a:spcAft>
                <a:spcPts val="375"/>
              </a:spcAft>
              <a:defRPr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红外库默认使用 NEC 红外协议。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defTabSz="685800">
              <a:lnSpc>
                <a:spcPct val="150000"/>
              </a:lnSpc>
              <a:spcAft>
                <a:spcPts val="375"/>
              </a:spcAft>
              <a:defRPr/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NEC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协议载波：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38khz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31895" y="328295"/>
            <a:ext cx="4842510" cy="45967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>
            <p:custDataLst>
              <p:tags r:id="rId1"/>
            </p:custDataLst>
          </p:nvPr>
        </p:nvCxnSpPr>
        <p:spPr>
          <a:xfrm>
            <a:off x="4418383" y="2746588"/>
            <a:ext cx="2946611" cy="0"/>
          </a:xfrm>
          <a:prstGeom prst="line">
            <a:avLst/>
          </a:prstGeom>
          <a:noFill/>
          <a:ln w="12700" cap="flat" cmpd="sng" algn="ctr">
            <a:solidFill>
              <a:srgbClr val="FF9999"/>
            </a:solidFill>
            <a:prstDash val="solid"/>
            <a:miter lim="800000"/>
            <a:headEnd type="oval"/>
            <a:tailEnd type="oval"/>
          </a:ln>
          <a:effectLst/>
        </p:spPr>
      </p:cxnSp>
      <p:sp>
        <p:nvSpPr>
          <p:cNvPr id="3" name="矩形 2"/>
          <p:cNvSpPr/>
          <p:nvPr/>
        </p:nvSpPr>
        <p:spPr>
          <a:xfrm>
            <a:off x="4418383" y="2129431"/>
            <a:ext cx="3177862" cy="492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ctr">
              <a:defRPr/>
            </a:pPr>
            <a:r>
              <a:rPr lang="zh-CN" altLang="en-US" sz="3200" kern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指令学习</a:t>
            </a:r>
            <a:endParaRPr lang="zh-CN" altLang="en-US" sz="3200" kern="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885191" y="1214887"/>
            <a:ext cx="2722413" cy="2902102"/>
            <a:chOff x="999059" y="1708340"/>
            <a:chExt cx="3828393" cy="4080857"/>
          </a:xfrm>
        </p:grpSpPr>
        <p:grpSp>
          <p:nvGrpSpPr>
            <p:cNvPr id="9" name="组合 8"/>
            <p:cNvGrpSpPr/>
            <p:nvPr/>
          </p:nvGrpSpPr>
          <p:grpSpPr>
            <a:xfrm>
              <a:off x="999059" y="1708340"/>
              <a:ext cx="3828393" cy="4080857"/>
              <a:chOff x="3835400" y="1789113"/>
              <a:chExt cx="1468438" cy="1565275"/>
            </a:xfrm>
          </p:grpSpPr>
          <p:sp>
            <p:nvSpPr>
              <p:cNvPr id="12" name="Freeform 5"/>
              <p:cNvSpPr/>
              <p:nvPr/>
            </p:nvSpPr>
            <p:spPr bwMode="auto">
              <a:xfrm>
                <a:off x="40052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5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5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3" name="Freeform 6"/>
              <p:cNvSpPr/>
              <p:nvPr/>
            </p:nvSpPr>
            <p:spPr bwMode="auto">
              <a:xfrm>
                <a:off x="39671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4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4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4" name="Rectangle 8"/>
              <p:cNvSpPr>
                <a:spLocks noChangeArrowheads="1"/>
              </p:cNvSpPr>
              <p:nvPr/>
            </p:nvSpPr>
            <p:spPr bwMode="auto">
              <a:xfrm>
                <a:off x="4318000" y="2117726"/>
                <a:ext cx="674688" cy="3429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5" name="Freeform 9"/>
              <p:cNvSpPr/>
              <p:nvPr/>
            </p:nvSpPr>
            <p:spPr bwMode="auto">
              <a:xfrm>
                <a:off x="3835400" y="18399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6" name="Freeform 10"/>
              <p:cNvSpPr/>
              <p:nvPr/>
            </p:nvSpPr>
            <p:spPr bwMode="auto">
              <a:xfrm>
                <a:off x="3835400" y="1976438"/>
                <a:ext cx="234950" cy="73025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7" name="Freeform 11"/>
              <p:cNvSpPr/>
              <p:nvPr/>
            </p:nvSpPr>
            <p:spPr bwMode="auto">
              <a:xfrm>
                <a:off x="3835400" y="21177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8" name="Freeform 12"/>
              <p:cNvSpPr/>
              <p:nvPr/>
            </p:nvSpPr>
            <p:spPr bwMode="auto">
              <a:xfrm>
                <a:off x="3835400" y="22590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9" name="Freeform 13"/>
              <p:cNvSpPr/>
              <p:nvPr/>
            </p:nvSpPr>
            <p:spPr bwMode="auto">
              <a:xfrm>
                <a:off x="3835400" y="23971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0" name="Freeform 14"/>
              <p:cNvSpPr/>
              <p:nvPr/>
            </p:nvSpPr>
            <p:spPr bwMode="auto">
              <a:xfrm>
                <a:off x="3835400" y="25368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1" name="Freeform 15"/>
              <p:cNvSpPr/>
              <p:nvPr/>
            </p:nvSpPr>
            <p:spPr bwMode="auto">
              <a:xfrm>
                <a:off x="3835400" y="26781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2" name="Freeform 16"/>
              <p:cNvSpPr/>
              <p:nvPr/>
            </p:nvSpPr>
            <p:spPr bwMode="auto">
              <a:xfrm>
                <a:off x="3835400" y="28162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3" name="Freeform 17"/>
              <p:cNvSpPr/>
              <p:nvPr/>
            </p:nvSpPr>
            <p:spPr bwMode="auto">
              <a:xfrm>
                <a:off x="3835400" y="29559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4" name="Freeform 18"/>
              <p:cNvSpPr/>
              <p:nvPr/>
            </p:nvSpPr>
            <p:spPr bwMode="auto">
              <a:xfrm>
                <a:off x="3835400" y="30972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5" name="Freeform 19"/>
              <p:cNvSpPr/>
              <p:nvPr/>
            </p:nvSpPr>
            <p:spPr bwMode="auto">
              <a:xfrm>
                <a:off x="3835400" y="32353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0" name="矩形 259"/>
            <p:cNvSpPr>
              <a:spLocks noChangeArrowheads="1"/>
            </p:cNvSpPr>
            <p:nvPr/>
          </p:nvSpPr>
          <p:spPr bwMode="auto">
            <a:xfrm>
              <a:off x="2306379" y="2775471"/>
              <a:ext cx="1656605" cy="5625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2600" b="0" i="0" u="none" strike="noStrike" kern="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Calibri" panose="020F0502020204030204" pitchFamily="34" charset="0"/>
                </a:rPr>
                <a:t>02</a:t>
              </a:r>
              <a:endParaRPr kumimoji="0" lang="zh-CN" alt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11" name="矩形 259"/>
            <p:cNvSpPr>
              <a:spLocks noChangeArrowheads="1"/>
            </p:cNvSpPr>
            <p:nvPr/>
          </p:nvSpPr>
          <p:spPr bwMode="auto">
            <a:xfrm>
              <a:off x="2385140" y="3684560"/>
              <a:ext cx="1577843" cy="1263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Calibri" panose="020F0502020204030204" pitchFamily="34" charset="0"/>
                </a:rPr>
                <a:t>章节</a:t>
              </a:r>
              <a:endParaRPr kumimoji="0" lang="en-US" altLang="zh-CN" sz="10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32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Calibri" panose="020F0502020204030204" pitchFamily="34" charset="0"/>
                </a:rPr>
                <a:t>PART</a:t>
              </a:r>
              <a:endParaRPr kumimoji="0" lang="en-US" altLang="zh-CN" sz="3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2294" y="197427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指令学习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47"/>
          <p:cNvSpPr>
            <a:spLocks noChangeArrowheads="1"/>
          </p:cNvSpPr>
          <p:nvPr/>
        </p:nvSpPr>
        <p:spPr bwMode="auto">
          <a:xfrm>
            <a:off x="1476827" y="1634864"/>
            <a:ext cx="4466838" cy="905510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685800">
              <a:lnSpc>
                <a:spcPct val="130000"/>
              </a:lnSpc>
              <a:spcBef>
                <a:spcPct val="0"/>
              </a:spcBef>
              <a:buNone/>
              <a:defRPr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在红外类别指令中，用于</a:t>
            </a:r>
            <a:r>
              <a:rPr lang="zh-CN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发送红外信号，其中用户码和键码对应如下 NEC 协议的 Address 和 Command，默认引脚是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PWM1P_P20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引脚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019135" y="2951098"/>
            <a:ext cx="187133" cy="226049"/>
            <a:chOff x="1397666" y="1419622"/>
            <a:chExt cx="474034" cy="743490"/>
          </a:xfrm>
          <a:solidFill>
            <a:schemeClr val="tx2">
              <a:lumMod val="75000"/>
            </a:schemeClr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grpSp>
          <p:nvGrpSpPr>
            <p:cNvPr id="11" name="组合 10"/>
            <p:cNvGrpSpPr/>
            <p:nvPr/>
          </p:nvGrpSpPr>
          <p:grpSpPr>
            <a:xfrm>
              <a:off x="1397666" y="1419622"/>
              <a:ext cx="474034" cy="743490"/>
              <a:chOff x="1397666" y="1419622"/>
              <a:chExt cx="474034" cy="743490"/>
            </a:xfrm>
            <a:grpFill/>
          </p:grpSpPr>
          <p:sp>
            <p:nvSpPr>
              <p:cNvPr id="13" name="同心圆 12"/>
              <p:cNvSpPr/>
              <p:nvPr/>
            </p:nvSpPr>
            <p:spPr>
              <a:xfrm>
                <a:off x="1397666" y="1419622"/>
                <a:ext cx="474034" cy="474034"/>
              </a:xfrm>
              <a:prstGeom prst="donut">
                <a:avLst/>
              </a:prstGeom>
              <a:grpFill/>
              <a:ln>
                <a:noFill/>
              </a:ln>
            </p:spPr>
            <p:txBody>
              <a:bodyPr anchor="ctr"/>
              <a:lstStyle/>
              <a:p>
                <a:pPr algn="ctr" defTabSz="914400"/>
                <a:endParaRPr lang="zh-CN" altLang="en-US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" name="等腰三角形 13"/>
              <p:cNvSpPr/>
              <p:nvPr/>
            </p:nvSpPr>
            <p:spPr>
              <a:xfrm rot="10800000">
                <a:off x="1425882" y="1771198"/>
                <a:ext cx="417601" cy="391914"/>
              </a:xfrm>
              <a:prstGeom prst="triangle">
                <a:avLst/>
              </a:prstGeom>
              <a:grpFill/>
              <a:ln>
                <a:noFill/>
              </a:ln>
            </p:spPr>
            <p:txBody>
              <a:bodyPr anchor="ctr"/>
              <a:lstStyle/>
              <a:p>
                <a:pPr algn="ctr" defTabSz="914400"/>
                <a:endParaRPr lang="zh-CN" altLang="en-US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2" name="椭圆 11"/>
            <p:cNvSpPr/>
            <p:nvPr/>
          </p:nvSpPr>
          <p:spPr>
            <a:xfrm>
              <a:off x="1562675" y="1584631"/>
              <a:ext cx="144016" cy="144016"/>
            </a:xfrm>
            <a:prstGeom prst="ellipse">
              <a:avLst/>
            </a:prstGeom>
            <a:grpFill/>
            <a:ln>
              <a:noFill/>
            </a:ln>
          </p:spPr>
          <p:txBody>
            <a:bodyPr anchor="ctr"/>
            <a:lstStyle/>
            <a:p>
              <a:pPr algn="ctr" defTabSz="914400"/>
              <a:endPara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1019770" y="1110233"/>
            <a:ext cx="187133" cy="226049"/>
            <a:chOff x="1397666" y="1419622"/>
            <a:chExt cx="474034" cy="743490"/>
          </a:xfrm>
          <a:solidFill>
            <a:schemeClr val="tx2">
              <a:lumMod val="75000"/>
            </a:schemeClr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grpSp>
          <p:nvGrpSpPr>
            <p:cNvPr id="20" name="组合 19"/>
            <p:cNvGrpSpPr/>
            <p:nvPr/>
          </p:nvGrpSpPr>
          <p:grpSpPr>
            <a:xfrm>
              <a:off x="1397666" y="1419622"/>
              <a:ext cx="474034" cy="743490"/>
              <a:chOff x="1397666" y="1419622"/>
              <a:chExt cx="474034" cy="743490"/>
            </a:xfrm>
            <a:grpFill/>
          </p:grpSpPr>
          <p:sp>
            <p:nvSpPr>
              <p:cNvPr id="21" name="同心圆 20"/>
              <p:cNvSpPr/>
              <p:nvPr/>
            </p:nvSpPr>
            <p:spPr>
              <a:xfrm>
                <a:off x="1397666" y="1419622"/>
                <a:ext cx="474034" cy="474034"/>
              </a:xfrm>
              <a:prstGeom prst="donut">
                <a:avLst/>
              </a:prstGeom>
              <a:grpFill/>
              <a:ln>
                <a:noFill/>
              </a:ln>
            </p:spPr>
            <p:txBody>
              <a:bodyPr anchor="ctr"/>
              <a:p>
                <a:pPr algn="ctr" defTabSz="914400"/>
                <a:endParaRPr lang="zh-CN" altLang="en-US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" name="等腰三角形 21"/>
              <p:cNvSpPr/>
              <p:nvPr/>
            </p:nvSpPr>
            <p:spPr>
              <a:xfrm rot="10800000">
                <a:off x="1425882" y="1771198"/>
                <a:ext cx="417601" cy="391914"/>
              </a:xfrm>
              <a:prstGeom prst="triangle">
                <a:avLst/>
              </a:prstGeom>
              <a:grpFill/>
              <a:ln>
                <a:noFill/>
              </a:ln>
            </p:spPr>
            <p:txBody>
              <a:bodyPr anchor="ctr"/>
              <a:p>
                <a:pPr algn="ctr" defTabSz="914400"/>
                <a:endParaRPr lang="zh-CN" altLang="en-US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3" name="椭圆 22"/>
            <p:cNvSpPr/>
            <p:nvPr/>
          </p:nvSpPr>
          <p:spPr>
            <a:xfrm>
              <a:off x="1562675" y="1584631"/>
              <a:ext cx="144016" cy="144016"/>
            </a:xfrm>
            <a:prstGeom prst="ellipse">
              <a:avLst/>
            </a:prstGeom>
            <a:grpFill/>
            <a:ln>
              <a:noFill/>
            </a:ln>
          </p:spPr>
          <p:txBody>
            <a:bodyPr anchor="ctr"/>
            <a:p>
              <a:pPr algn="ctr" defTabSz="914400"/>
              <a:endPara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0" name="矩形 47"/>
          <p:cNvSpPr>
            <a:spLocks noChangeArrowheads="1"/>
          </p:cNvSpPr>
          <p:nvPr/>
        </p:nvSpPr>
        <p:spPr bwMode="auto">
          <a:xfrm>
            <a:off x="1476757" y="3630086"/>
            <a:ext cx="4466838" cy="626110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685800">
              <a:lnSpc>
                <a:spcPct val="130000"/>
              </a:lnSpc>
              <a:spcBef>
                <a:spcPct val="0"/>
              </a:spcBef>
              <a:buNone/>
              <a:defRPr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在红外类别指令中，用于</a:t>
            </a:r>
            <a:r>
              <a:rPr lang="zh-CN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接收红外信号，默认引脚是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P3_6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引脚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77010" y="1031240"/>
            <a:ext cx="4806315" cy="4921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7010" y="2870200"/>
            <a:ext cx="2828925" cy="4953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2294" y="197427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指令学习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47"/>
          <p:cNvSpPr>
            <a:spLocks noChangeArrowheads="1"/>
          </p:cNvSpPr>
          <p:nvPr/>
        </p:nvSpPr>
        <p:spPr bwMode="auto">
          <a:xfrm>
            <a:off x="3726632" y="995419"/>
            <a:ext cx="4466838" cy="905510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685800">
              <a:lnSpc>
                <a:spcPct val="130000"/>
              </a:lnSpc>
              <a:spcBef>
                <a:spcPct val="0"/>
              </a:spcBef>
              <a:buNone/>
              <a:defRPr/>
            </a:pPr>
            <a:r>
              <a:rPr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</a:t>
            </a:r>
            <a:r>
              <a:rPr lang="zh-CN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红外</a:t>
            </a:r>
            <a:r>
              <a:rPr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类别指令中</a:t>
            </a:r>
            <a:r>
              <a:rPr lang="zh-CN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，</a:t>
            </a:r>
            <a:r>
              <a:rPr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基于STC8H8K64U芯片</a:t>
            </a:r>
            <a:r>
              <a:rPr lang="zh-CN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的</a:t>
            </a:r>
            <a:r>
              <a:rPr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天问51已经将这一动态扫描过程封装成一个回调函数，直接使用即可</a:t>
            </a:r>
            <a:endParaRPr sz="1400" dirty="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961985" y="2182113"/>
            <a:ext cx="187133" cy="226049"/>
            <a:chOff x="1397666" y="1419622"/>
            <a:chExt cx="474034" cy="743490"/>
          </a:xfrm>
          <a:solidFill>
            <a:schemeClr val="tx2">
              <a:lumMod val="75000"/>
            </a:schemeClr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grpSp>
          <p:nvGrpSpPr>
            <p:cNvPr id="11" name="组合 10"/>
            <p:cNvGrpSpPr/>
            <p:nvPr/>
          </p:nvGrpSpPr>
          <p:grpSpPr>
            <a:xfrm>
              <a:off x="1397666" y="1419622"/>
              <a:ext cx="474034" cy="743490"/>
              <a:chOff x="1397666" y="1419622"/>
              <a:chExt cx="474034" cy="743490"/>
            </a:xfrm>
            <a:grpFill/>
          </p:grpSpPr>
          <p:sp>
            <p:nvSpPr>
              <p:cNvPr id="13" name="同心圆 12"/>
              <p:cNvSpPr/>
              <p:nvPr/>
            </p:nvSpPr>
            <p:spPr>
              <a:xfrm>
                <a:off x="1397666" y="1419622"/>
                <a:ext cx="474034" cy="474034"/>
              </a:xfrm>
              <a:prstGeom prst="donut">
                <a:avLst/>
              </a:prstGeom>
              <a:grpFill/>
              <a:ln>
                <a:noFill/>
              </a:ln>
            </p:spPr>
            <p:txBody>
              <a:bodyPr anchor="ctr"/>
              <a:lstStyle/>
              <a:p>
                <a:pPr algn="ctr" defTabSz="914400"/>
                <a:endParaRPr lang="zh-CN" altLang="en-US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" name="等腰三角形 13"/>
              <p:cNvSpPr/>
              <p:nvPr/>
            </p:nvSpPr>
            <p:spPr>
              <a:xfrm rot="10800000">
                <a:off x="1425882" y="1771198"/>
                <a:ext cx="417601" cy="391914"/>
              </a:xfrm>
              <a:prstGeom prst="triangle">
                <a:avLst/>
              </a:prstGeom>
              <a:grpFill/>
              <a:ln>
                <a:noFill/>
              </a:ln>
            </p:spPr>
            <p:txBody>
              <a:bodyPr anchor="ctr"/>
              <a:lstStyle/>
              <a:p>
                <a:pPr algn="ctr" defTabSz="914400"/>
                <a:endParaRPr lang="zh-CN" altLang="en-US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2" name="椭圆 11"/>
            <p:cNvSpPr/>
            <p:nvPr/>
          </p:nvSpPr>
          <p:spPr>
            <a:xfrm>
              <a:off x="1562675" y="1584631"/>
              <a:ext cx="144016" cy="144016"/>
            </a:xfrm>
            <a:prstGeom prst="ellipse">
              <a:avLst/>
            </a:prstGeom>
            <a:grpFill/>
            <a:ln>
              <a:noFill/>
            </a:ln>
          </p:spPr>
          <p:txBody>
            <a:bodyPr anchor="ctr"/>
            <a:lstStyle/>
            <a:p>
              <a:pPr algn="ctr" defTabSz="914400"/>
              <a:endPara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9" name="矩形 47"/>
          <p:cNvSpPr>
            <a:spLocks noChangeArrowheads="1"/>
          </p:cNvSpPr>
          <p:nvPr/>
        </p:nvSpPr>
        <p:spPr bwMode="auto">
          <a:xfrm>
            <a:off x="3726562" y="2231816"/>
            <a:ext cx="4466838" cy="346710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685800">
              <a:lnSpc>
                <a:spcPct val="130000"/>
              </a:lnSpc>
              <a:spcBef>
                <a:spcPct val="0"/>
              </a:spcBef>
              <a:buNone/>
              <a:defRPr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在红外类别指令中，用于判断是否接收到红外信号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962620" y="1072133"/>
            <a:ext cx="187133" cy="226049"/>
            <a:chOff x="1397666" y="1419622"/>
            <a:chExt cx="474034" cy="743490"/>
          </a:xfrm>
          <a:solidFill>
            <a:schemeClr val="tx2">
              <a:lumMod val="75000"/>
            </a:schemeClr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grpSp>
          <p:nvGrpSpPr>
            <p:cNvPr id="20" name="组合 19"/>
            <p:cNvGrpSpPr/>
            <p:nvPr/>
          </p:nvGrpSpPr>
          <p:grpSpPr>
            <a:xfrm>
              <a:off x="1397666" y="1419622"/>
              <a:ext cx="474034" cy="743490"/>
              <a:chOff x="1397666" y="1419622"/>
              <a:chExt cx="474034" cy="743490"/>
            </a:xfrm>
            <a:grpFill/>
          </p:grpSpPr>
          <p:sp>
            <p:nvSpPr>
              <p:cNvPr id="21" name="同心圆 20"/>
              <p:cNvSpPr/>
              <p:nvPr/>
            </p:nvSpPr>
            <p:spPr>
              <a:xfrm>
                <a:off x="1397666" y="1419622"/>
                <a:ext cx="474034" cy="474034"/>
              </a:xfrm>
              <a:prstGeom prst="donut">
                <a:avLst/>
              </a:prstGeom>
              <a:grpFill/>
              <a:ln>
                <a:noFill/>
              </a:ln>
            </p:spPr>
            <p:txBody>
              <a:bodyPr anchor="ctr"/>
              <a:p>
                <a:pPr algn="ctr" defTabSz="914400"/>
                <a:endParaRPr lang="zh-CN" altLang="en-US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" name="等腰三角形 21"/>
              <p:cNvSpPr/>
              <p:nvPr/>
            </p:nvSpPr>
            <p:spPr>
              <a:xfrm rot="10800000">
                <a:off x="1425882" y="1771198"/>
                <a:ext cx="417601" cy="391914"/>
              </a:xfrm>
              <a:prstGeom prst="triangle">
                <a:avLst/>
              </a:prstGeom>
              <a:grpFill/>
              <a:ln>
                <a:noFill/>
              </a:ln>
            </p:spPr>
            <p:txBody>
              <a:bodyPr anchor="ctr"/>
              <a:p>
                <a:pPr algn="ctr" defTabSz="914400"/>
                <a:endParaRPr lang="zh-CN" altLang="en-US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3" name="椭圆 22"/>
            <p:cNvSpPr/>
            <p:nvPr/>
          </p:nvSpPr>
          <p:spPr>
            <a:xfrm>
              <a:off x="1562675" y="1584631"/>
              <a:ext cx="144016" cy="144016"/>
            </a:xfrm>
            <a:prstGeom prst="ellipse">
              <a:avLst/>
            </a:prstGeom>
            <a:grpFill/>
            <a:ln>
              <a:noFill/>
            </a:ln>
          </p:spPr>
          <p:txBody>
            <a:bodyPr anchor="ctr"/>
            <a:p>
              <a:pPr algn="ctr" defTabSz="914400"/>
              <a:endPara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949920" y="3238118"/>
            <a:ext cx="187133" cy="226049"/>
            <a:chOff x="1397666" y="1419622"/>
            <a:chExt cx="474034" cy="743490"/>
          </a:xfrm>
          <a:solidFill>
            <a:schemeClr val="tx2">
              <a:lumMod val="75000"/>
            </a:schemeClr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grpSp>
          <p:nvGrpSpPr>
            <p:cNvPr id="25" name="组合 24"/>
            <p:cNvGrpSpPr/>
            <p:nvPr/>
          </p:nvGrpSpPr>
          <p:grpSpPr>
            <a:xfrm>
              <a:off x="1397666" y="1419622"/>
              <a:ext cx="474034" cy="743490"/>
              <a:chOff x="1397666" y="1419622"/>
              <a:chExt cx="474034" cy="743490"/>
            </a:xfrm>
            <a:grpFill/>
          </p:grpSpPr>
          <p:sp>
            <p:nvSpPr>
              <p:cNvPr id="26" name="同心圆 25"/>
              <p:cNvSpPr/>
              <p:nvPr/>
            </p:nvSpPr>
            <p:spPr>
              <a:xfrm>
                <a:off x="1397666" y="1419622"/>
                <a:ext cx="474034" cy="474034"/>
              </a:xfrm>
              <a:prstGeom prst="donut">
                <a:avLst/>
              </a:prstGeom>
              <a:grpFill/>
              <a:ln>
                <a:noFill/>
              </a:ln>
            </p:spPr>
            <p:txBody>
              <a:bodyPr anchor="ctr"/>
              <a:p>
                <a:pPr algn="ctr" defTabSz="914400"/>
                <a:endParaRPr lang="zh-CN" altLang="en-US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" name="等腰三角形 26"/>
              <p:cNvSpPr/>
              <p:nvPr/>
            </p:nvSpPr>
            <p:spPr>
              <a:xfrm rot="10800000">
                <a:off x="1425882" y="1771198"/>
                <a:ext cx="417601" cy="391914"/>
              </a:xfrm>
              <a:prstGeom prst="triangle">
                <a:avLst/>
              </a:prstGeom>
              <a:grpFill/>
              <a:ln>
                <a:noFill/>
              </a:ln>
            </p:spPr>
            <p:txBody>
              <a:bodyPr anchor="ctr"/>
              <a:p>
                <a:pPr algn="ctr" defTabSz="914400"/>
                <a:endParaRPr lang="zh-CN" altLang="en-US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8" name="椭圆 27"/>
            <p:cNvSpPr/>
            <p:nvPr/>
          </p:nvSpPr>
          <p:spPr>
            <a:xfrm>
              <a:off x="1562675" y="1584631"/>
              <a:ext cx="144016" cy="144016"/>
            </a:xfrm>
            <a:prstGeom prst="ellipse">
              <a:avLst/>
            </a:prstGeom>
            <a:grpFill/>
            <a:ln>
              <a:noFill/>
            </a:ln>
          </p:spPr>
          <p:txBody>
            <a:bodyPr anchor="ctr"/>
            <a:p>
              <a:pPr algn="ctr" defTabSz="914400"/>
              <a:endPara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0" name="矩形 47"/>
          <p:cNvSpPr>
            <a:spLocks noChangeArrowheads="1"/>
          </p:cNvSpPr>
          <p:nvPr/>
        </p:nvSpPr>
        <p:spPr bwMode="auto">
          <a:xfrm>
            <a:off x="3726562" y="3231306"/>
            <a:ext cx="4466838" cy="346710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685800">
              <a:lnSpc>
                <a:spcPct val="130000"/>
              </a:lnSpc>
              <a:spcBef>
                <a:spcPct val="0"/>
              </a:spcBef>
              <a:buNone/>
              <a:defRPr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在红外类别指令中，</a:t>
            </a:r>
            <a:r>
              <a:rPr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用于</a:t>
            </a:r>
            <a:r>
              <a:rPr lang="zh-CN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获取红外协议的用户码</a:t>
            </a:r>
            <a:endParaRPr lang="zh-CN" sz="1400" dirty="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65580" y="995680"/>
            <a:ext cx="1476375" cy="48577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5580" y="2146300"/>
            <a:ext cx="1657350" cy="4572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5580" y="3171825"/>
            <a:ext cx="1666875" cy="466725"/>
          </a:xfrm>
          <a:prstGeom prst="rect">
            <a:avLst/>
          </a:prstGeom>
        </p:spPr>
      </p:pic>
      <p:sp>
        <p:nvSpPr>
          <p:cNvPr id="8" name="矩形 47"/>
          <p:cNvSpPr>
            <a:spLocks noChangeArrowheads="1"/>
          </p:cNvSpPr>
          <p:nvPr/>
        </p:nvSpPr>
        <p:spPr bwMode="auto">
          <a:xfrm>
            <a:off x="3726562" y="4286676"/>
            <a:ext cx="4466838" cy="346710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685800">
              <a:lnSpc>
                <a:spcPct val="130000"/>
              </a:lnSpc>
              <a:spcBef>
                <a:spcPct val="0"/>
              </a:spcBef>
              <a:buNone/>
              <a:defRPr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在红外类别指令中，</a:t>
            </a:r>
            <a:r>
              <a:rPr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用于</a:t>
            </a:r>
            <a:r>
              <a:rPr lang="zh-CN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获取红外协议的键码</a:t>
            </a:r>
            <a:endParaRPr lang="zh-CN" sz="1400" dirty="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951825" y="4293488"/>
            <a:ext cx="187133" cy="226049"/>
            <a:chOff x="1397666" y="1419622"/>
            <a:chExt cx="474034" cy="743490"/>
          </a:xfrm>
          <a:solidFill>
            <a:schemeClr val="tx2">
              <a:lumMod val="75000"/>
            </a:schemeClr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grpSp>
          <p:nvGrpSpPr>
            <p:cNvPr id="15" name="组合 14"/>
            <p:cNvGrpSpPr/>
            <p:nvPr/>
          </p:nvGrpSpPr>
          <p:grpSpPr>
            <a:xfrm>
              <a:off x="1397666" y="1419622"/>
              <a:ext cx="474034" cy="743490"/>
              <a:chOff x="1397666" y="1419622"/>
              <a:chExt cx="474034" cy="743490"/>
            </a:xfrm>
            <a:grpFill/>
          </p:grpSpPr>
          <p:sp>
            <p:nvSpPr>
              <p:cNvPr id="17" name="同心圆 16"/>
              <p:cNvSpPr/>
              <p:nvPr/>
            </p:nvSpPr>
            <p:spPr>
              <a:xfrm>
                <a:off x="1397666" y="1419622"/>
                <a:ext cx="474034" cy="474034"/>
              </a:xfrm>
              <a:prstGeom prst="donut">
                <a:avLst/>
              </a:prstGeom>
              <a:grpFill/>
              <a:ln>
                <a:noFill/>
              </a:ln>
            </p:spPr>
            <p:txBody>
              <a:bodyPr anchor="ctr"/>
              <a:p>
                <a:pPr algn="ctr" defTabSz="914400"/>
                <a:endParaRPr lang="zh-CN" altLang="en-US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1" name="等腰三角形 30"/>
              <p:cNvSpPr/>
              <p:nvPr/>
            </p:nvSpPr>
            <p:spPr>
              <a:xfrm rot="10800000">
                <a:off x="1425882" y="1771198"/>
                <a:ext cx="417601" cy="391914"/>
              </a:xfrm>
              <a:prstGeom prst="triangle">
                <a:avLst/>
              </a:prstGeom>
              <a:grpFill/>
              <a:ln>
                <a:noFill/>
              </a:ln>
            </p:spPr>
            <p:txBody>
              <a:bodyPr anchor="ctr"/>
              <a:p>
                <a:pPr algn="ctr" defTabSz="914400"/>
                <a:endParaRPr lang="zh-CN" altLang="en-US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2" name="椭圆 31"/>
            <p:cNvSpPr/>
            <p:nvPr/>
          </p:nvSpPr>
          <p:spPr>
            <a:xfrm>
              <a:off x="1562675" y="1584631"/>
              <a:ext cx="144016" cy="144016"/>
            </a:xfrm>
            <a:prstGeom prst="ellipse">
              <a:avLst/>
            </a:prstGeom>
            <a:grpFill/>
            <a:ln>
              <a:noFill/>
            </a:ln>
          </p:spPr>
          <p:txBody>
            <a:bodyPr anchor="ctr"/>
            <a:p>
              <a:pPr algn="ctr" defTabSz="914400"/>
              <a:endPara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33" name="图片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5580" y="4214495"/>
            <a:ext cx="1543050" cy="4191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>
            <p:custDataLst>
              <p:tags r:id="rId1"/>
            </p:custDataLst>
          </p:nvPr>
        </p:nvCxnSpPr>
        <p:spPr>
          <a:xfrm>
            <a:off x="4418383" y="2746588"/>
            <a:ext cx="2946611" cy="0"/>
          </a:xfrm>
          <a:prstGeom prst="line">
            <a:avLst/>
          </a:prstGeom>
          <a:noFill/>
          <a:ln w="12700" cap="flat" cmpd="sng" algn="ctr">
            <a:solidFill>
              <a:srgbClr val="FF9999"/>
            </a:solidFill>
            <a:prstDash val="solid"/>
            <a:miter lim="800000"/>
            <a:headEnd type="oval"/>
            <a:tailEnd type="oval"/>
          </a:ln>
          <a:effectLst/>
        </p:spPr>
      </p:cxnSp>
      <p:sp>
        <p:nvSpPr>
          <p:cNvPr id="3" name="矩形 2"/>
          <p:cNvSpPr/>
          <p:nvPr/>
        </p:nvSpPr>
        <p:spPr>
          <a:xfrm>
            <a:off x="4418383" y="2129431"/>
            <a:ext cx="3177862" cy="492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ctr">
              <a:defRPr/>
            </a:pPr>
            <a:r>
              <a:rPr lang="zh-CN" altLang="en-US" sz="3200" kern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程序编写</a:t>
            </a:r>
            <a:endParaRPr lang="zh-CN" altLang="en-US" sz="3200" kern="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885191" y="1214887"/>
            <a:ext cx="2722413" cy="2902102"/>
            <a:chOff x="999059" y="1708340"/>
            <a:chExt cx="3828393" cy="4080857"/>
          </a:xfrm>
        </p:grpSpPr>
        <p:grpSp>
          <p:nvGrpSpPr>
            <p:cNvPr id="9" name="组合 8"/>
            <p:cNvGrpSpPr/>
            <p:nvPr/>
          </p:nvGrpSpPr>
          <p:grpSpPr>
            <a:xfrm>
              <a:off x="999059" y="1708340"/>
              <a:ext cx="3828393" cy="4080857"/>
              <a:chOff x="3835400" y="1789113"/>
              <a:chExt cx="1468438" cy="1565275"/>
            </a:xfrm>
          </p:grpSpPr>
          <p:sp>
            <p:nvSpPr>
              <p:cNvPr id="12" name="Freeform 5"/>
              <p:cNvSpPr/>
              <p:nvPr/>
            </p:nvSpPr>
            <p:spPr bwMode="auto">
              <a:xfrm>
                <a:off x="40052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5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5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3" name="Freeform 6"/>
              <p:cNvSpPr/>
              <p:nvPr/>
            </p:nvSpPr>
            <p:spPr bwMode="auto">
              <a:xfrm>
                <a:off x="39671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4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4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4" name="Rectangle 8"/>
              <p:cNvSpPr>
                <a:spLocks noChangeArrowheads="1"/>
              </p:cNvSpPr>
              <p:nvPr/>
            </p:nvSpPr>
            <p:spPr bwMode="auto">
              <a:xfrm>
                <a:off x="4318000" y="2117726"/>
                <a:ext cx="674688" cy="3429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5" name="Freeform 9"/>
              <p:cNvSpPr/>
              <p:nvPr/>
            </p:nvSpPr>
            <p:spPr bwMode="auto">
              <a:xfrm>
                <a:off x="3835400" y="18399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6" name="Freeform 10"/>
              <p:cNvSpPr/>
              <p:nvPr/>
            </p:nvSpPr>
            <p:spPr bwMode="auto">
              <a:xfrm>
                <a:off x="3835400" y="1976438"/>
                <a:ext cx="234950" cy="73025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7" name="Freeform 11"/>
              <p:cNvSpPr/>
              <p:nvPr/>
            </p:nvSpPr>
            <p:spPr bwMode="auto">
              <a:xfrm>
                <a:off x="3835400" y="21177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8" name="Freeform 12"/>
              <p:cNvSpPr/>
              <p:nvPr/>
            </p:nvSpPr>
            <p:spPr bwMode="auto">
              <a:xfrm>
                <a:off x="3835400" y="22590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9" name="Freeform 13"/>
              <p:cNvSpPr/>
              <p:nvPr/>
            </p:nvSpPr>
            <p:spPr bwMode="auto">
              <a:xfrm>
                <a:off x="3835400" y="23971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0" name="Freeform 14"/>
              <p:cNvSpPr/>
              <p:nvPr/>
            </p:nvSpPr>
            <p:spPr bwMode="auto">
              <a:xfrm>
                <a:off x="3835400" y="25368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1" name="Freeform 15"/>
              <p:cNvSpPr/>
              <p:nvPr/>
            </p:nvSpPr>
            <p:spPr bwMode="auto">
              <a:xfrm>
                <a:off x="3835400" y="26781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2" name="Freeform 16"/>
              <p:cNvSpPr/>
              <p:nvPr/>
            </p:nvSpPr>
            <p:spPr bwMode="auto">
              <a:xfrm>
                <a:off x="3835400" y="28162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3" name="Freeform 17"/>
              <p:cNvSpPr/>
              <p:nvPr/>
            </p:nvSpPr>
            <p:spPr bwMode="auto">
              <a:xfrm>
                <a:off x="3835400" y="29559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4" name="Freeform 18"/>
              <p:cNvSpPr/>
              <p:nvPr/>
            </p:nvSpPr>
            <p:spPr bwMode="auto">
              <a:xfrm>
                <a:off x="3835400" y="30972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5" name="Freeform 19"/>
              <p:cNvSpPr/>
              <p:nvPr/>
            </p:nvSpPr>
            <p:spPr bwMode="auto">
              <a:xfrm>
                <a:off x="3835400" y="32353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0" name="矩形 259"/>
            <p:cNvSpPr>
              <a:spLocks noChangeArrowheads="1"/>
            </p:cNvSpPr>
            <p:nvPr/>
          </p:nvSpPr>
          <p:spPr bwMode="auto">
            <a:xfrm>
              <a:off x="2306379" y="2775471"/>
              <a:ext cx="1656605" cy="5625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2600" b="0" i="0" u="none" strike="noStrike" kern="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Calibri" panose="020F0502020204030204" pitchFamily="34" charset="0"/>
                </a:rPr>
                <a:t>0</a:t>
              </a:r>
              <a:r>
                <a:rPr kumimoji="0" lang="en-US" sz="2600" b="0" i="0" u="none" strike="noStrike" kern="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Calibri" panose="020F0502020204030204" pitchFamily="34" charset="0"/>
                </a:rPr>
                <a:t>3</a:t>
              </a:r>
              <a:endPara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11" name="矩形 259"/>
            <p:cNvSpPr>
              <a:spLocks noChangeArrowheads="1"/>
            </p:cNvSpPr>
            <p:nvPr/>
          </p:nvSpPr>
          <p:spPr bwMode="auto">
            <a:xfrm>
              <a:off x="2385140" y="3684560"/>
              <a:ext cx="1577843" cy="1263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Calibri" panose="020F0502020204030204" pitchFamily="34" charset="0"/>
                </a:rPr>
                <a:t>章节</a:t>
              </a:r>
              <a:endParaRPr kumimoji="0" lang="en-US" altLang="zh-CN" sz="10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32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Calibri" panose="020F0502020204030204" pitchFamily="34" charset="0"/>
                </a:rPr>
                <a:t>PART</a:t>
              </a:r>
              <a:endParaRPr kumimoji="0" lang="en-US" altLang="zh-CN" sz="3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2294" y="197427"/>
            <a:ext cx="819531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l"/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程序实现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---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独立按键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KEY1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、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KEY2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发送红外信号，</a:t>
            </a:r>
            <a:r>
              <a:rPr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数码管显示接收到的红外键码</a:t>
            </a:r>
            <a:endParaRPr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 descr="红外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68680" y="955040"/>
            <a:ext cx="6675755" cy="38671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 txBox="1"/>
          <p:nvPr/>
        </p:nvSpPr>
        <p:spPr>
          <a:xfrm>
            <a:off x="314977" y="1563638"/>
            <a:ext cx="5036974" cy="558490"/>
          </a:xfrm>
          <a:prstGeom prst="rect">
            <a:avLst/>
          </a:prstGeom>
        </p:spPr>
        <p:txBody>
          <a:bodyPr vert="horz" lIns="91417" tIns="45708" rIns="91417" bIns="457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zh-CN" altLang="en-US" sz="1400" spc="3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基于</a:t>
            </a:r>
            <a:r>
              <a:rPr lang="en-US" altLang="zh-CN" sz="1400" spc="3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STC8H8K64U</a:t>
            </a:r>
            <a:r>
              <a:rPr lang="zh-CN" altLang="en-US" sz="1400" spc="3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芯片的天问</a:t>
            </a:r>
            <a:r>
              <a:rPr lang="en-US" altLang="zh-CN" sz="1400" spc="3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51</a:t>
            </a:r>
            <a:r>
              <a:rPr lang="zh-CN" altLang="en-US" sz="1400" spc="3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图形化课程</a:t>
            </a:r>
            <a:endParaRPr lang="zh-CN" altLang="en-US" sz="1400" spc="3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文本框 23"/>
          <p:cNvSpPr txBox="1"/>
          <p:nvPr/>
        </p:nvSpPr>
        <p:spPr>
          <a:xfrm>
            <a:off x="3280660" y="3236580"/>
            <a:ext cx="1676058" cy="29956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defPPr>
              <a:defRPr lang="zh-CN"/>
            </a:defPPr>
            <a:lvl1pPr>
              <a:defRPr sz="1600"/>
            </a:lvl1pPr>
          </a:lstStyle>
          <a:p>
            <a:pPr algn="ctr"/>
            <a:r>
              <a:rPr lang="zh-CN" altLang="en-US" dirty="0">
                <a:solidFill>
                  <a:prstClr val="white"/>
                </a:solidFill>
                <a:ea typeface="微软雅黑" panose="020B0503020204020204" pitchFamily="34" charset="-122"/>
              </a:rPr>
              <a:t>时间：</a:t>
            </a:r>
            <a:r>
              <a:rPr lang="en-US" altLang="zh-CN" dirty="0">
                <a:solidFill>
                  <a:prstClr val="white"/>
                </a:solidFill>
                <a:ea typeface="微软雅黑" panose="020B0503020204020204" pitchFamily="34" charset="-122"/>
              </a:rPr>
              <a:t>X</a:t>
            </a:r>
            <a:r>
              <a:rPr lang="zh-CN" altLang="en-US" dirty="0">
                <a:solidFill>
                  <a:prstClr val="white"/>
                </a:solidFill>
                <a:ea typeface="微软雅黑" panose="020B0503020204020204" pitchFamily="34" charset="-122"/>
              </a:rPr>
              <a:t>年</a:t>
            </a:r>
            <a:r>
              <a:rPr lang="en-US" altLang="zh-CN" dirty="0">
                <a:solidFill>
                  <a:prstClr val="white"/>
                </a:solidFill>
                <a:ea typeface="微软雅黑" panose="020B0503020204020204" pitchFamily="34" charset="-122"/>
              </a:rPr>
              <a:t>XX</a:t>
            </a:r>
            <a:r>
              <a:rPr lang="zh-CN" altLang="en-US" dirty="0">
                <a:solidFill>
                  <a:prstClr val="white"/>
                </a:solidFill>
                <a:ea typeface="微软雅黑" panose="020B0503020204020204" pitchFamily="34" charset="-122"/>
              </a:rPr>
              <a:t>月</a:t>
            </a:r>
            <a:endParaRPr lang="zh-CN" altLang="en-US" dirty="0">
              <a:solidFill>
                <a:prstClr val="white"/>
              </a:solidFill>
              <a:ea typeface="微软雅黑" panose="020B0503020204020204" pitchFamily="34" charset="-122"/>
            </a:endParaRPr>
          </a:p>
        </p:txBody>
      </p:sp>
      <p:sp>
        <p:nvSpPr>
          <p:cNvPr id="11" name="PA_文本框 26" descr="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"/>
          <p:cNvSpPr txBox="1"/>
          <p:nvPr>
            <p:custDataLst>
              <p:tags r:id="rId1"/>
            </p:custDataLst>
          </p:nvPr>
        </p:nvSpPr>
        <p:spPr>
          <a:xfrm>
            <a:off x="524706" y="1999248"/>
            <a:ext cx="4698719" cy="769439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pPr algn="ctr"/>
            <a:r>
              <a:rPr lang="en-US" altLang="zh-CN" sz="4400" kern="0" cap="all" dirty="0">
                <a:solidFill>
                  <a:srgbClr val="EEECE1">
                    <a:lumMod val="2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—</a:t>
            </a:r>
            <a:r>
              <a:rPr lang="zh-CN" altLang="en-US" sz="4400" kern="0" cap="all" dirty="0">
                <a:solidFill>
                  <a:srgbClr val="EEECE1">
                    <a:lumMod val="2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感谢您的聆听</a:t>
            </a:r>
            <a:r>
              <a:rPr lang="en-US" altLang="zh-CN" sz="4400" kern="0" cap="all" dirty="0">
                <a:solidFill>
                  <a:srgbClr val="EEECE1">
                    <a:lumMod val="2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—</a:t>
            </a:r>
            <a:endParaRPr lang="en-US" altLang="zh-CN" sz="4400" kern="0" cap="all" dirty="0">
              <a:solidFill>
                <a:srgbClr val="EEECE1">
                  <a:lumMod val="25000"/>
                </a:srgb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665527" y="2911854"/>
            <a:ext cx="747840" cy="4571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546741" y="2917089"/>
            <a:ext cx="747840" cy="4571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412788" y="2917089"/>
            <a:ext cx="747840" cy="45719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272989" y="2911853"/>
            <a:ext cx="747840" cy="45719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809558" y="2903019"/>
            <a:ext cx="747840" cy="4571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  <p:sp>
        <p:nvSpPr>
          <p:cNvPr id="21" name="圆角矩形 20"/>
          <p:cNvSpPr/>
          <p:nvPr/>
        </p:nvSpPr>
        <p:spPr>
          <a:xfrm>
            <a:off x="917757" y="3251979"/>
            <a:ext cx="1761712" cy="307777"/>
          </a:xfrm>
          <a:prstGeom prst="roundRect">
            <a:avLst>
              <a:gd name="adj" fmla="val 50000"/>
            </a:avLst>
          </a:prstGeom>
          <a:solidFill>
            <a:srgbClr val="00926C"/>
          </a:solidFill>
          <a:ln>
            <a:noFill/>
          </a:ln>
        </p:spPr>
        <p:txBody>
          <a:bodyPr lIns="91438" tIns="45719" rIns="91438" bIns="45719"/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22" name="文本框 20"/>
          <p:cNvSpPr txBox="1"/>
          <p:nvPr/>
        </p:nvSpPr>
        <p:spPr>
          <a:xfrm>
            <a:off x="973244" y="3236588"/>
            <a:ext cx="1622805" cy="30777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  <a:ea typeface="微软雅黑" panose="020B0503020204020204" pitchFamily="34" charset="-122"/>
              </a:rPr>
              <a:t>天问</a:t>
            </a:r>
            <a:r>
              <a:rPr lang="en-US" altLang="zh-CN" sz="1400" dirty="0">
                <a:solidFill>
                  <a:schemeClr val="bg1"/>
                </a:solidFill>
                <a:ea typeface="微软雅黑" panose="020B0503020204020204" pitchFamily="34" charset="-122"/>
              </a:rPr>
              <a:t>51</a:t>
            </a:r>
            <a:endParaRPr lang="zh-CN" altLang="en-US" sz="140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3279772" y="3236588"/>
            <a:ext cx="1761712" cy="308411"/>
            <a:chOff x="6696860" y="5064787"/>
            <a:chExt cx="1567268" cy="316865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24" name="圆角矩形 23"/>
            <p:cNvSpPr/>
            <p:nvPr/>
          </p:nvSpPr>
          <p:spPr>
            <a:xfrm>
              <a:off x="6696860" y="5065438"/>
              <a:ext cx="1567268" cy="316214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zh-CN" altLang="en-US" sz="1600" dirty="0">
                <a:ea typeface="微软雅黑" panose="020B0503020204020204" pitchFamily="34" charset="-122"/>
              </a:endParaRPr>
            </a:p>
          </p:txBody>
        </p:sp>
        <p:sp>
          <p:nvSpPr>
            <p:cNvPr id="25" name="文本框 23"/>
            <p:cNvSpPr txBox="1"/>
            <p:nvPr/>
          </p:nvSpPr>
          <p:spPr>
            <a:xfrm>
              <a:off x="6734960" y="5064787"/>
              <a:ext cx="1491068" cy="307777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defPPr>
                <a:defRPr lang="zh-CN"/>
              </a:defPPr>
              <a:lvl1pPr>
                <a:defRPr sz="1600"/>
              </a:lvl1pPr>
            </a:lstStyle>
            <a:p>
              <a:pPr algn="ctr"/>
              <a:r>
                <a:rPr lang="zh-CN" altLang="en-US" sz="1400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单片机</a:t>
              </a:r>
              <a:endParaRPr lang="zh-CN" altLang="en-US" sz="1400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</p:grpSp>
      <p:pic>
        <p:nvPicPr>
          <p:cNvPr id="17" name="图片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361" y="123478"/>
            <a:ext cx="2664445" cy="45593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 rot="2575115">
            <a:off x="623370" y="1401906"/>
            <a:ext cx="2474497" cy="2449008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2">
                  <a:lumMod val="7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7" name="MH_SubTitle_1"/>
          <p:cNvSpPr/>
          <p:nvPr>
            <p:custDataLst>
              <p:tags r:id="rId1"/>
            </p:custDataLst>
          </p:nvPr>
        </p:nvSpPr>
        <p:spPr>
          <a:xfrm>
            <a:off x="4716016" y="1635646"/>
            <a:ext cx="2908538" cy="572690"/>
          </a:xfrm>
          <a:custGeom>
            <a:avLst/>
            <a:gdLst>
              <a:gd name="connsiteX0" fmla="*/ 2 w 3878508"/>
              <a:gd name="connsiteY0" fmla="*/ 0 h 762904"/>
              <a:gd name="connsiteX1" fmla="*/ 3497056 w 3878508"/>
              <a:gd name="connsiteY1" fmla="*/ 0 h 762904"/>
              <a:gd name="connsiteX2" fmla="*/ 3878508 w 3878508"/>
              <a:gd name="connsiteY2" fmla="*/ 381452 h 762904"/>
              <a:gd name="connsiteX3" fmla="*/ 3878507 w 3878508"/>
              <a:gd name="connsiteY3" fmla="*/ 381452 h 762904"/>
              <a:gd name="connsiteX4" fmla="*/ 3497055 w 3878508"/>
              <a:gd name="connsiteY4" fmla="*/ 762904 h 762904"/>
              <a:gd name="connsiteX5" fmla="*/ 0 w 3878508"/>
              <a:gd name="connsiteY5" fmla="*/ 762903 h 762904"/>
              <a:gd name="connsiteX6" fmla="*/ 51426 w 3878508"/>
              <a:gd name="connsiteY6" fmla="*/ 720474 h 762904"/>
              <a:gd name="connsiteX7" fmla="*/ 191853 w 3878508"/>
              <a:gd name="connsiteY7" fmla="*/ 381451 h 762904"/>
              <a:gd name="connsiteX8" fmla="*/ 51426 w 3878508"/>
              <a:gd name="connsiteY8" fmla="*/ 42429 h 762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78508" h="762904">
                <a:moveTo>
                  <a:pt x="2" y="0"/>
                </a:moveTo>
                <a:lnTo>
                  <a:pt x="3497056" y="0"/>
                </a:lnTo>
                <a:cubicBezTo>
                  <a:pt x="3707726" y="0"/>
                  <a:pt x="3878508" y="170782"/>
                  <a:pt x="3878508" y="381452"/>
                </a:cubicBezTo>
                <a:lnTo>
                  <a:pt x="3878507" y="381452"/>
                </a:lnTo>
                <a:cubicBezTo>
                  <a:pt x="3878507" y="592122"/>
                  <a:pt x="3707725" y="762904"/>
                  <a:pt x="3497055" y="762904"/>
                </a:cubicBezTo>
                <a:lnTo>
                  <a:pt x="0" y="762903"/>
                </a:lnTo>
                <a:lnTo>
                  <a:pt x="51426" y="720474"/>
                </a:lnTo>
                <a:cubicBezTo>
                  <a:pt x="138189" y="633710"/>
                  <a:pt x="191853" y="513848"/>
                  <a:pt x="191853" y="381451"/>
                </a:cubicBezTo>
                <a:cubicBezTo>
                  <a:pt x="191853" y="249055"/>
                  <a:pt x="138189" y="129192"/>
                  <a:pt x="51426" y="42429"/>
                </a:cubicBezTo>
                <a:close/>
              </a:path>
            </a:pathLst>
          </a:custGeom>
          <a:noFill/>
          <a:ln w="25400" cap="flat" cmpd="sng" algn="ctr">
            <a:solidFill>
              <a:schemeClr val="accent1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>
            <a:noAutofit/>
          </a:bodyPr>
          <a:lstStyle/>
          <a:p>
            <a:pPr lvl="0" algn="ctr">
              <a:defRPr/>
            </a:pPr>
            <a:r>
              <a:rPr lang="zh-CN" altLang="en-US" kern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硬件概述</a:t>
            </a:r>
            <a:endParaRPr lang="zh-CN" altLang="en-US" kern="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MH_Other_1"/>
          <p:cNvSpPr/>
          <p:nvPr>
            <p:custDataLst>
              <p:tags r:id="rId2"/>
            </p:custDataLst>
          </p:nvPr>
        </p:nvSpPr>
        <p:spPr>
          <a:xfrm>
            <a:off x="4214789" y="1635646"/>
            <a:ext cx="571469" cy="572690"/>
          </a:xfrm>
          <a:prstGeom prst="ellipse">
            <a:avLst/>
          </a:prstGeom>
          <a:solidFill>
            <a:srgbClr val="FFFFFF"/>
          </a:solidFill>
          <a:ln w="57150" cap="flat" cmpd="sng" algn="ctr">
            <a:solidFill>
              <a:schemeClr val="tx2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0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</a:t>
            </a:r>
            <a:endParaRPr kumimoji="0" lang="en-US" altLang="zh-CN" sz="3000" b="0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MH_SubTitle_2"/>
          <p:cNvSpPr/>
          <p:nvPr>
            <p:custDataLst>
              <p:tags r:id="rId3"/>
            </p:custDataLst>
          </p:nvPr>
        </p:nvSpPr>
        <p:spPr>
          <a:xfrm>
            <a:off x="4716016" y="2347639"/>
            <a:ext cx="2908538" cy="572690"/>
          </a:xfrm>
          <a:custGeom>
            <a:avLst/>
            <a:gdLst>
              <a:gd name="connsiteX0" fmla="*/ 2 w 3878508"/>
              <a:gd name="connsiteY0" fmla="*/ 0 h 762904"/>
              <a:gd name="connsiteX1" fmla="*/ 3497056 w 3878508"/>
              <a:gd name="connsiteY1" fmla="*/ 0 h 762904"/>
              <a:gd name="connsiteX2" fmla="*/ 3878508 w 3878508"/>
              <a:gd name="connsiteY2" fmla="*/ 381452 h 762904"/>
              <a:gd name="connsiteX3" fmla="*/ 3878507 w 3878508"/>
              <a:gd name="connsiteY3" fmla="*/ 381452 h 762904"/>
              <a:gd name="connsiteX4" fmla="*/ 3497055 w 3878508"/>
              <a:gd name="connsiteY4" fmla="*/ 762904 h 762904"/>
              <a:gd name="connsiteX5" fmla="*/ 0 w 3878508"/>
              <a:gd name="connsiteY5" fmla="*/ 762903 h 762904"/>
              <a:gd name="connsiteX6" fmla="*/ 51426 w 3878508"/>
              <a:gd name="connsiteY6" fmla="*/ 720474 h 762904"/>
              <a:gd name="connsiteX7" fmla="*/ 191853 w 3878508"/>
              <a:gd name="connsiteY7" fmla="*/ 381451 h 762904"/>
              <a:gd name="connsiteX8" fmla="*/ 51426 w 3878508"/>
              <a:gd name="connsiteY8" fmla="*/ 42429 h 762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78508" h="762904">
                <a:moveTo>
                  <a:pt x="2" y="0"/>
                </a:moveTo>
                <a:lnTo>
                  <a:pt x="3497056" y="0"/>
                </a:lnTo>
                <a:cubicBezTo>
                  <a:pt x="3707726" y="0"/>
                  <a:pt x="3878508" y="170782"/>
                  <a:pt x="3878508" y="381452"/>
                </a:cubicBezTo>
                <a:lnTo>
                  <a:pt x="3878507" y="381452"/>
                </a:lnTo>
                <a:cubicBezTo>
                  <a:pt x="3878507" y="592122"/>
                  <a:pt x="3707725" y="762904"/>
                  <a:pt x="3497055" y="762904"/>
                </a:cubicBezTo>
                <a:lnTo>
                  <a:pt x="0" y="762903"/>
                </a:lnTo>
                <a:lnTo>
                  <a:pt x="51426" y="720474"/>
                </a:lnTo>
                <a:cubicBezTo>
                  <a:pt x="138189" y="633710"/>
                  <a:pt x="191853" y="513848"/>
                  <a:pt x="191853" y="381451"/>
                </a:cubicBezTo>
                <a:cubicBezTo>
                  <a:pt x="191853" y="249055"/>
                  <a:pt x="138189" y="129192"/>
                  <a:pt x="51426" y="42429"/>
                </a:cubicBezTo>
                <a:close/>
              </a:path>
            </a:pathLst>
          </a:custGeom>
          <a:noFill/>
          <a:ln w="25400" cap="flat" cmpd="sng" algn="ctr">
            <a:solidFill>
              <a:srgbClr val="007E5D"/>
            </a:solidFill>
            <a:prstDash val="solid"/>
          </a:ln>
          <a:effectLst/>
        </p:spPr>
        <p:txBody>
          <a:bodyPr lIns="0" tIns="0" rIns="0" bIns="0" anchor="ctr">
            <a:noAutofit/>
          </a:bodyPr>
          <a:lstStyle/>
          <a:p>
            <a:pPr lvl="0" algn="ctr">
              <a:defRPr/>
            </a:pPr>
            <a:r>
              <a:rPr lang="zh-CN" altLang="en-US" kern="0" dirty="0">
                <a:solidFill>
                  <a:srgbClr val="007E5D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指令学习</a:t>
            </a:r>
            <a:endParaRPr lang="zh-CN" altLang="en-US" kern="0" dirty="0">
              <a:solidFill>
                <a:srgbClr val="007E5D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MH_Other_2"/>
          <p:cNvSpPr/>
          <p:nvPr>
            <p:custDataLst>
              <p:tags r:id="rId4"/>
            </p:custDataLst>
          </p:nvPr>
        </p:nvSpPr>
        <p:spPr>
          <a:xfrm>
            <a:off x="4214789" y="2347639"/>
            <a:ext cx="571469" cy="572690"/>
          </a:xfrm>
          <a:prstGeom prst="ellipse">
            <a:avLst/>
          </a:prstGeom>
          <a:solidFill>
            <a:srgbClr val="FFFFFF"/>
          </a:solidFill>
          <a:ln w="57150" cap="flat" cmpd="sng" algn="ctr">
            <a:solidFill>
              <a:srgbClr val="007E5D"/>
            </a:solidFill>
            <a:prstDash val="solid"/>
          </a:ln>
          <a:effectLst/>
        </p:spPr>
        <p:txBody>
          <a:bodyPr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000" b="0" i="0" u="none" strike="noStrike" kern="0" cap="none" spc="0" normalizeH="0" baseline="0" noProof="0" dirty="0">
                <a:ln>
                  <a:noFill/>
                </a:ln>
                <a:solidFill>
                  <a:srgbClr val="007E5D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</a:t>
            </a:r>
            <a:endParaRPr kumimoji="0" lang="en-US" altLang="zh-CN" sz="3000" b="0" i="0" u="none" strike="noStrike" kern="0" cap="none" spc="0" normalizeH="0" baseline="0" noProof="0" dirty="0">
              <a:ln>
                <a:noFill/>
              </a:ln>
              <a:solidFill>
                <a:srgbClr val="007E5D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MH_SubTitle_3"/>
          <p:cNvSpPr/>
          <p:nvPr>
            <p:custDataLst>
              <p:tags r:id="rId5"/>
            </p:custDataLst>
          </p:nvPr>
        </p:nvSpPr>
        <p:spPr>
          <a:xfrm>
            <a:off x="4716016" y="3059633"/>
            <a:ext cx="2908538" cy="572690"/>
          </a:xfrm>
          <a:custGeom>
            <a:avLst/>
            <a:gdLst>
              <a:gd name="connsiteX0" fmla="*/ 2 w 3878508"/>
              <a:gd name="connsiteY0" fmla="*/ 0 h 762904"/>
              <a:gd name="connsiteX1" fmla="*/ 3497056 w 3878508"/>
              <a:gd name="connsiteY1" fmla="*/ 0 h 762904"/>
              <a:gd name="connsiteX2" fmla="*/ 3878508 w 3878508"/>
              <a:gd name="connsiteY2" fmla="*/ 381452 h 762904"/>
              <a:gd name="connsiteX3" fmla="*/ 3878507 w 3878508"/>
              <a:gd name="connsiteY3" fmla="*/ 381452 h 762904"/>
              <a:gd name="connsiteX4" fmla="*/ 3497055 w 3878508"/>
              <a:gd name="connsiteY4" fmla="*/ 762904 h 762904"/>
              <a:gd name="connsiteX5" fmla="*/ 0 w 3878508"/>
              <a:gd name="connsiteY5" fmla="*/ 762903 h 762904"/>
              <a:gd name="connsiteX6" fmla="*/ 51426 w 3878508"/>
              <a:gd name="connsiteY6" fmla="*/ 720474 h 762904"/>
              <a:gd name="connsiteX7" fmla="*/ 191853 w 3878508"/>
              <a:gd name="connsiteY7" fmla="*/ 381451 h 762904"/>
              <a:gd name="connsiteX8" fmla="*/ 51426 w 3878508"/>
              <a:gd name="connsiteY8" fmla="*/ 42429 h 762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78508" h="762904">
                <a:moveTo>
                  <a:pt x="2" y="0"/>
                </a:moveTo>
                <a:lnTo>
                  <a:pt x="3497056" y="0"/>
                </a:lnTo>
                <a:cubicBezTo>
                  <a:pt x="3707726" y="0"/>
                  <a:pt x="3878508" y="170782"/>
                  <a:pt x="3878508" y="381452"/>
                </a:cubicBezTo>
                <a:lnTo>
                  <a:pt x="3878507" y="381452"/>
                </a:lnTo>
                <a:cubicBezTo>
                  <a:pt x="3878507" y="592122"/>
                  <a:pt x="3707725" y="762904"/>
                  <a:pt x="3497055" y="762904"/>
                </a:cubicBezTo>
                <a:lnTo>
                  <a:pt x="0" y="762903"/>
                </a:lnTo>
                <a:lnTo>
                  <a:pt x="51426" y="720474"/>
                </a:lnTo>
                <a:cubicBezTo>
                  <a:pt x="138189" y="633710"/>
                  <a:pt x="191853" y="513848"/>
                  <a:pt x="191853" y="381451"/>
                </a:cubicBezTo>
                <a:cubicBezTo>
                  <a:pt x="191853" y="249055"/>
                  <a:pt x="138189" y="129192"/>
                  <a:pt x="51426" y="42429"/>
                </a:cubicBezTo>
                <a:close/>
              </a:path>
            </a:pathLst>
          </a:custGeom>
          <a:noFill/>
          <a:ln w="25400" cap="flat" cmpd="sng" algn="ctr">
            <a:solidFill>
              <a:srgbClr val="FF9999"/>
            </a:solidFill>
            <a:prstDash val="solid"/>
          </a:ln>
          <a:effectLst/>
        </p:spPr>
        <p:txBody>
          <a:bodyPr lIns="0" tIns="0" rIns="0" bIns="0" anchor="ctr">
            <a:noAutofit/>
          </a:bodyPr>
          <a:lstStyle/>
          <a:p>
            <a:pPr lvl="0" algn="ctr">
              <a:defRPr/>
            </a:pPr>
            <a:r>
              <a:rPr lang="zh-CN" altLang="en-US" sz="1600" kern="0" dirty="0">
                <a:solidFill>
                  <a:srgbClr val="FF999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程序编写</a:t>
            </a:r>
            <a:endParaRPr lang="zh-CN" altLang="en-US" sz="1600" kern="0" dirty="0">
              <a:solidFill>
                <a:srgbClr val="FF999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MH_Other_3"/>
          <p:cNvSpPr/>
          <p:nvPr>
            <p:custDataLst>
              <p:tags r:id="rId6"/>
            </p:custDataLst>
          </p:nvPr>
        </p:nvSpPr>
        <p:spPr>
          <a:xfrm>
            <a:off x="4214789" y="3059633"/>
            <a:ext cx="571469" cy="572690"/>
          </a:xfrm>
          <a:prstGeom prst="ellipse">
            <a:avLst/>
          </a:prstGeom>
          <a:solidFill>
            <a:srgbClr val="FFFFFF"/>
          </a:solidFill>
          <a:ln w="57150" cap="flat" cmpd="sng" algn="ctr">
            <a:solidFill>
              <a:srgbClr val="FF9999"/>
            </a:solidFill>
            <a:prstDash val="solid"/>
          </a:ln>
          <a:effectLst/>
        </p:spPr>
        <p:txBody>
          <a:bodyPr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000" b="0" i="0" u="none" strike="noStrike" kern="0" cap="none" spc="0" normalizeH="0" baseline="0" noProof="0" dirty="0">
                <a:ln>
                  <a:noFill/>
                </a:ln>
                <a:solidFill>
                  <a:srgbClr val="FF999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3</a:t>
            </a:r>
            <a:endParaRPr kumimoji="0" lang="en-US" altLang="zh-CN" sz="3000" b="0" i="0" u="none" strike="noStrike" kern="0" cap="none" spc="0" normalizeH="0" baseline="0" noProof="0" dirty="0">
              <a:ln>
                <a:noFill/>
              </a:ln>
              <a:solidFill>
                <a:srgbClr val="FF999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MH_Others_1"/>
          <p:cNvSpPr txBox="1"/>
          <p:nvPr>
            <p:custDataLst>
              <p:tags r:id="rId7"/>
            </p:custDataLst>
          </p:nvPr>
        </p:nvSpPr>
        <p:spPr>
          <a:xfrm>
            <a:off x="838786" y="2101715"/>
            <a:ext cx="2043664" cy="72228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7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目  录</a:t>
            </a:r>
            <a:endParaRPr kumimoji="0" lang="zh-CN" altLang="en-US" sz="4700" b="1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MH_Others_2"/>
          <p:cNvSpPr txBox="1"/>
          <p:nvPr>
            <p:custDataLst>
              <p:tags r:id="rId8"/>
            </p:custDataLst>
          </p:nvPr>
        </p:nvSpPr>
        <p:spPr>
          <a:xfrm>
            <a:off x="849108" y="2824003"/>
            <a:ext cx="2023020" cy="30642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CONTENTS</a:t>
            </a:r>
            <a:endParaRPr kumimoji="0" lang="zh-CN" altLang="en-US" sz="2000" b="1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>
            <p:custDataLst>
              <p:tags r:id="rId1"/>
            </p:custDataLst>
          </p:nvPr>
        </p:nvCxnSpPr>
        <p:spPr>
          <a:xfrm>
            <a:off x="4418383" y="2746588"/>
            <a:ext cx="2946611" cy="0"/>
          </a:xfrm>
          <a:prstGeom prst="line">
            <a:avLst/>
          </a:prstGeom>
          <a:noFill/>
          <a:ln w="12700" cap="flat" cmpd="sng" algn="ctr">
            <a:solidFill>
              <a:srgbClr val="FF9999"/>
            </a:solidFill>
            <a:prstDash val="solid"/>
            <a:miter lim="800000"/>
            <a:headEnd type="oval"/>
            <a:tailEnd type="oval"/>
          </a:ln>
          <a:effectLst/>
        </p:spPr>
      </p:cxnSp>
      <p:sp>
        <p:nvSpPr>
          <p:cNvPr id="3" name="矩形 2"/>
          <p:cNvSpPr/>
          <p:nvPr/>
        </p:nvSpPr>
        <p:spPr>
          <a:xfrm>
            <a:off x="4418383" y="2129431"/>
            <a:ext cx="3177862" cy="492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ctr">
              <a:defRPr/>
            </a:pPr>
            <a:r>
              <a:rPr lang="zh-CN" altLang="en-US" sz="3200" kern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硬件概述</a:t>
            </a:r>
            <a:endParaRPr lang="zh-CN" altLang="en-US" sz="3200" kern="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" name="TextBox 11"/>
          <p:cNvSpPr txBox="1"/>
          <p:nvPr/>
        </p:nvSpPr>
        <p:spPr>
          <a:xfrm>
            <a:off x="4418383" y="2803352"/>
            <a:ext cx="810260" cy="233680"/>
          </a:xfrm>
          <a:prstGeom prst="rect">
            <a:avLst/>
          </a:prstGeom>
          <a:noFill/>
        </p:spPr>
        <p:txBody>
          <a:bodyPr wrap="none" lIns="65023" tIns="32511" rIns="65023" bIns="32511" rtlCol="0">
            <a:spAutoFit/>
          </a:bodyPr>
          <a:lstStyle/>
          <a:p>
            <a:pPr marL="121920" marR="0" lvl="1" indent="-12192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7E5D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硬件概述</a:t>
            </a:r>
            <a:endParaRPr kumimoji="0" lang="zh-CN" altLang="en-US" sz="1100" b="0" i="0" u="none" strike="noStrike" kern="0" cap="none" spc="0" normalizeH="0" baseline="0" noProof="0" dirty="0">
              <a:ln>
                <a:noFill/>
              </a:ln>
              <a:solidFill>
                <a:srgbClr val="007E5D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43295" y="2803352"/>
            <a:ext cx="810260" cy="233680"/>
          </a:xfrm>
          <a:prstGeom prst="rect">
            <a:avLst/>
          </a:prstGeom>
          <a:noFill/>
        </p:spPr>
        <p:txBody>
          <a:bodyPr wrap="none" lIns="65023" tIns="32511" rIns="65023" bIns="32511" rtlCol="0">
            <a:spAutoFit/>
          </a:bodyPr>
          <a:lstStyle/>
          <a:p>
            <a:pPr marL="121920" lvl="1" indent="-121920">
              <a:buFont typeface="Arial" panose="020B0604020202020204" pitchFamily="34" charset="0"/>
              <a:buChar char="•"/>
              <a:defRPr/>
            </a:pPr>
            <a:r>
              <a:rPr lang="zh-CN" altLang="en-US" sz="1100" kern="0" dirty="0">
                <a:solidFill>
                  <a:srgbClr val="007E5D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引脚位置</a:t>
            </a:r>
            <a:endParaRPr lang="zh-CN" altLang="en-US" sz="1100" kern="0" dirty="0">
              <a:solidFill>
                <a:srgbClr val="007E5D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TextBox 11"/>
          <p:cNvSpPr txBox="1"/>
          <p:nvPr/>
        </p:nvSpPr>
        <p:spPr>
          <a:xfrm>
            <a:off x="5943295" y="3144560"/>
            <a:ext cx="949960" cy="233680"/>
          </a:xfrm>
          <a:prstGeom prst="rect">
            <a:avLst/>
          </a:prstGeom>
          <a:noFill/>
        </p:spPr>
        <p:txBody>
          <a:bodyPr wrap="none" lIns="65023" tIns="32511" rIns="65023" bIns="32511" rtlCol="0">
            <a:spAutoFit/>
          </a:bodyPr>
          <a:lstStyle/>
          <a:p>
            <a:pPr marL="121920" marR="0" lvl="1" indent="-12192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7E5D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电路原理图</a:t>
            </a:r>
            <a:endParaRPr kumimoji="0" lang="zh-CN" altLang="en-US" sz="1100" b="0" i="0" u="none" strike="noStrike" kern="0" cap="none" spc="0" normalizeH="0" baseline="0" noProof="0" dirty="0">
              <a:ln>
                <a:noFill/>
              </a:ln>
              <a:solidFill>
                <a:srgbClr val="007E5D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885191" y="1214887"/>
            <a:ext cx="2722413" cy="2902102"/>
            <a:chOff x="999059" y="1708340"/>
            <a:chExt cx="3828393" cy="4080857"/>
          </a:xfrm>
        </p:grpSpPr>
        <p:grpSp>
          <p:nvGrpSpPr>
            <p:cNvPr id="9" name="组合 8"/>
            <p:cNvGrpSpPr/>
            <p:nvPr/>
          </p:nvGrpSpPr>
          <p:grpSpPr>
            <a:xfrm>
              <a:off x="999059" y="1708340"/>
              <a:ext cx="3828393" cy="4080857"/>
              <a:chOff x="3835400" y="1789113"/>
              <a:chExt cx="1468438" cy="1565275"/>
            </a:xfrm>
          </p:grpSpPr>
          <p:sp>
            <p:nvSpPr>
              <p:cNvPr id="12" name="Freeform 5"/>
              <p:cNvSpPr/>
              <p:nvPr/>
            </p:nvSpPr>
            <p:spPr bwMode="auto">
              <a:xfrm>
                <a:off x="40052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5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5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3" name="Freeform 6"/>
              <p:cNvSpPr/>
              <p:nvPr/>
            </p:nvSpPr>
            <p:spPr bwMode="auto">
              <a:xfrm>
                <a:off x="39671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4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4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4" name="Rectangle 8"/>
              <p:cNvSpPr>
                <a:spLocks noChangeArrowheads="1"/>
              </p:cNvSpPr>
              <p:nvPr/>
            </p:nvSpPr>
            <p:spPr bwMode="auto">
              <a:xfrm>
                <a:off x="4318000" y="2117726"/>
                <a:ext cx="674688" cy="3429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5" name="Freeform 9"/>
              <p:cNvSpPr/>
              <p:nvPr/>
            </p:nvSpPr>
            <p:spPr bwMode="auto">
              <a:xfrm>
                <a:off x="3835400" y="18399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6" name="Freeform 10"/>
              <p:cNvSpPr/>
              <p:nvPr/>
            </p:nvSpPr>
            <p:spPr bwMode="auto">
              <a:xfrm>
                <a:off x="3835400" y="1976438"/>
                <a:ext cx="234950" cy="73025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7" name="Freeform 11"/>
              <p:cNvSpPr/>
              <p:nvPr/>
            </p:nvSpPr>
            <p:spPr bwMode="auto">
              <a:xfrm>
                <a:off x="3835400" y="21177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8" name="Freeform 12"/>
              <p:cNvSpPr/>
              <p:nvPr/>
            </p:nvSpPr>
            <p:spPr bwMode="auto">
              <a:xfrm>
                <a:off x="3835400" y="22590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9" name="Freeform 13"/>
              <p:cNvSpPr/>
              <p:nvPr/>
            </p:nvSpPr>
            <p:spPr bwMode="auto">
              <a:xfrm>
                <a:off x="3835400" y="23971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0" name="Freeform 14"/>
              <p:cNvSpPr/>
              <p:nvPr/>
            </p:nvSpPr>
            <p:spPr bwMode="auto">
              <a:xfrm>
                <a:off x="3835400" y="25368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1" name="Freeform 15"/>
              <p:cNvSpPr/>
              <p:nvPr/>
            </p:nvSpPr>
            <p:spPr bwMode="auto">
              <a:xfrm>
                <a:off x="3835400" y="26781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2" name="Freeform 16"/>
              <p:cNvSpPr/>
              <p:nvPr/>
            </p:nvSpPr>
            <p:spPr bwMode="auto">
              <a:xfrm>
                <a:off x="3835400" y="28162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3" name="Freeform 17"/>
              <p:cNvSpPr/>
              <p:nvPr/>
            </p:nvSpPr>
            <p:spPr bwMode="auto">
              <a:xfrm>
                <a:off x="3835400" y="29559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4" name="Freeform 18"/>
              <p:cNvSpPr/>
              <p:nvPr/>
            </p:nvSpPr>
            <p:spPr bwMode="auto">
              <a:xfrm>
                <a:off x="3835400" y="30972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5" name="Freeform 19"/>
              <p:cNvSpPr/>
              <p:nvPr/>
            </p:nvSpPr>
            <p:spPr bwMode="auto">
              <a:xfrm>
                <a:off x="3835400" y="32353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0" name="矩形 259"/>
            <p:cNvSpPr>
              <a:spLocks noChangeArrowheads="1"/>
            </p:cNvSpPr>
            <p:nvPr/>
          </p:nvSpPr>
          <p:spPr bwMode="auto">
            <a:xfrm>
              <a:off x="2306379" y="2775471"/>
              <a:ext cx="1656605" cy="562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2600" b="0" i="0" u="none" strike="noStrike" kern="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Calibri" panose="020F0502020204030204" pitchFamily="34" charset="0"/>
                </a:rPr>
                <a:t>01</a:t>
              </a:r>
              <a:endParaRPr kumimoji="0" lang="zh-CN" alt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11" name="矩形 259"/>
            <p:cNvSpPr>
              <a:spLocks noChangeArrowheads="1"/>
            </p:cNvSpPr>
            <p:nvPr/>
          </p:nvSpPr>
          <p:spPr bwMode="auto">
            <a:xfrm>
              <a:off x="2385140" y="3684560"/>
              <a:ext cx="1577843" cy="1263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Calibri" panose="020F0502020204030204" pitchFamily="34" charset="0"/>
                </a:rPr>
                <a:t>章节</a:t>
              </a:r>
              <a:endParaRPr kumimoji="0" lang="en-US" altLang="zh-CN" sz="10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32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Calibri" panose="020F0502020204030204" pitchFamily="34" charset="0"/>
                </a:rPr>
                <a:t>PART</a:t>
              </a:r>
              <a:endParaRPr kumimoji="0" lang="en-US" altLang="zh-CN" sz="3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</p:txBody>
        </p:sp>
      </p:grpSp>
      <p:sp>
        <p:nvSpPr>
          <p:cNvPr id="6" name="TextBox 11"/>
          <p:cNvSpPr txBox="1"/>
          <p:nvPr/>
        </p:nvSpPr>
        <p:spPr>
          <a:xfrm>
            <a:off x="4425645" y="3144560"/>
            <a:ext cx="810260" cy="233680"/>
          </a:xfrm>
          <a:prstGeom prst="rect">
            <a:avLst/>
          </a:prstGeom>
          <a:noFill/>
        </p:spPr>
        <p:txBody>
          <a:bodyPr wrap="none" lIns="65023" tIns="32511" rIns="65023" bIns="32511" rtlCol="0">
            <a:spAutoFit/>
          </a:bodyPr>
          <a:p>
            <a:pPr marL="121920" marR="0" lvl="1" indent="-12192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7E5D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引脚定义</a:t>
            </a:r>
            <a:endParaRPr kumimoji="0" lang="zh-CN" altLang="en-US" sz="1100" b="0" i="0" u="none" strike="noStrike" kern="0" cap="none" spc="0" normalizeH="0" baseline="0" noProof="0" dirty="0">
              <a:ln>
                <a:noFill/>
              </a:ln>
              <a:solidFill>
                <a:srgbClr val="007E5D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TextBox 11"/>
          <p:cNvSpPr txBox="1"/>
          <p:nvPr/>
        </p:nvSpPr>
        <p:spPr>
          <a:xfrm>
            <a:off x="4425645" y="3513495"/>
            <a:ext cx="826135" cy="233680"/>
          </a:xfrm>
          <a:prstGeom prst="rect">
            <a:avLst/>
          </a:prstGeom>
          <a:noFill/>
        </p:spPr>
        <p:txBody>
          <a:bodyPr wrap="none" lIns="65023" tIns="32511" rIns="65023" bIns="32511" rtlCol="0">
            <a:spAutoFit/>
          </a:bodyPr>
          <a:p>
            <a:pPr marL="121920" marR="0" lvl="1" indent="-12192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altLang="zh-CN" sz="1100" b="0" i="0" u="none" strike="noStrike" kern="0" cap="none" spc="0" normalizeH="0" baseline="0" noProof="0" dirty="0">
                <a:ln>
                  <a:noFill/>
                </a:ln>
                <a:solidFill>
                  <a:srgbClr val="007E5D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NEC</a:t>
            </a:r>
            <a:r>
              <a:rPr kumimoji="0" lang="zh-CN" alt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7E5D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协议</a:t>
            </a:r>
            <a:endParaRPr kumimoji="0" lang="zh-CN" altLang="en-US" sz="1100" b="0" i="0" u="none" strike="noStrike" kern="0" cap="none" spc="0" normalizeH="0" baseline="0" noProof="0" dirty="0">
              <a:ln>
                <a:noFill/>
              </a:ln>
              <a:solidFill>
                <a:srgbClr val="007E5D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2294" y="197427"/>
            <a:ext cx="1097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硬件概述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2"/>
          <p:cNvSpPr txBox="1"/>
          <p:nvPr/>
        </p:nvSpPr>
        <p:spPr>
          <a:xfrm>
            <a:off x="1413809" y="788612"/>
            <a:ext cx="9956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红外发送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47"/>
          <p:cNvSpPr>
            <a:spLocks noChangeArrowheads="1"/>
          </p:cNvSpPr>
          <p:nvPr/>
        </p:nvSpPr>
        <p:spPr bwMode="auto">
          <a:xfrm>
            <a:off x="1413510" y="1701165"/>
            <a:ext cx="3689985" cy="1036320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p>
            <a:pPr defTabSz="685800">
              <a:lnSpc>
                <a:spcPct val="150000"/>
              </a:lnSpc>
              <a:spcAft>
                <a:spcPts val="375"/>
              </a:spcAft>
              <a:defRPr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红外发光二极管（IR333C-A）是一种高辐射强度的二极管，模制在一个透明的塑料封装中，峰值波长λp=940nm。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01970" y="1268730"/>
            <a:ext cx="2456815" cy="26060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2294" y="173297"/>
            <a:ext cx="1097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引脚位置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1077637" y="919707"/>
            <a:ext cx="3010707" cy="3729466"/>
          </a:xfrm>
          <a:prstGeom prst="roundRect">
            <a:avLst>
              <a:gd name="adj" fmla="val 3967"/>
            </a:avLst>
          </a:prstGeom>
          <a:solidFill>
            <a:schemeClr val="tx2">
              <a:lumMod val="75000"/>
              <a:alpha val="79999"/>
            </a:schemeClr>
          </a:solidFill>
          <a:ln>
            <a:noFill/>
          </a:ln>
        </p:spPr>
        <p:txBody>
          <a:bodyPr anchor="ctr"/>
          <a:lstStyle/>
          <a:p>
            <a:pPr algn="ctr" defTabSz="914400"/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27855" y="918845"/>
            <a:ext cx="3308985" cy="3723640"/>
          </a:xfrm>
          <a:prstGeom prst="rect">
            <a:avLst/>
          </a:prstGeom>
          <a:solidFill>
            <a:srgbClr val="FF9999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微软雅黑" panose="020B0503020204020204" pitchFamily="34" charset="-122"/>
            </a:endParaRPr>
          </a:p>
        </p:txBody>
      </p:sp>
      <p:pic>
        <p:nvPicPr>
          <p:cNvPr id="46" name="图片 4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855" y="918994"/>
            <a:ext cx="2060455" cy="3525803"/>
          </a:xfrm>
          <a:prstGeom prst="rect">
            <a:avLst/>
          </a:prstGeom>
        </p:spPr>
      </p:pic>
      <p:pic>
        <p:nvPicPr>
          <p:cNvPr id="86" name="图片 8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712" y="919629"/>
            <a:ext cx="2271913" cy="3593037"/>
          </a:xfrm>
          <a:prstGeom prst="rect">
            <a:avLst/>
          </a:prstGeom>
        </p:spPr>
      </p:pic>
      <p:sp>
        <p:nvSpPr>
          <p:cNvPr id="87" name="矩形 86"/>
          <p:cNvSpPr/>
          <p:nvPr/>
        </p:nvSpPr>
        <p:spPr>
          <a:xfrm>
            <a:off x="2715895" y="1962150"/>
            <a:ext cx="203835" cy="1816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9" name="矩形 88"/>
          <p:cNvSpPr/>
          <p:nvPr/>
        </p:nvSpPr>
        <p:spPr>
          <a:xfrm>
            <a:off x="5908675" y="1899285"/>
            <a:ext cx="347345" cy="1968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0" name="直接箭头连接符 89"/>
          <p:cNvCxnSpPr/>
          <p:nvPr/>
        </p:nvCxnSpPr>
        <p:spPr>
          <a:xfrm>
            <a:off x="2919730" y="2052955"/>
            <a:ext cx="360045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文本框 91"/>
          <p:cNvSpPr txBox="1"/>
          <p:nvPr/>
        </p:nvSpPr>
        <p:spPr>
          <a:xfrm>
            <a:off x="3225165" y="1899920"/>
            <a:ext cx="100584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solidFill>
                  <a:srgbClr val="FF0000"/>
                </a:solidFill>
                <a:latin typeface="+mn-ea"/>
              </a:rPr>
              <a:t>红外发送</a:t>
            </a:r>
            <a:endParaRPr lang="zh-CN" altLang="en-US" sz="1400" b="1" dirty="0">
              <a:solidFill>
                <a:srgbClr val="FF0000"/>
              </a:solidFill>
              <a:latin typeface="+mn-ea"/>
            </a:endParaRPr>
          </a:p>
        </p:txBody>
      </p:sp>
      <p:cxnSp>
        <p:nvCxnSpPr>
          <p:cNvPr id="94" name="直接箭头连接符 93"/>
          <p:cNvCxnSpPr>
            <a:stCxn id="89" idx="1"/>
          </p:cNvCxnSpPr>
          <p:nvPr/>
        </p:nvCxnSpPr>
        <p:spPr>
          <a:xfrm flipH="1">
            <a:off x="5603875" y="1997710"/>
            <a:ext cx="304800" cy="127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文本框 96"/>
          <p:cNvSpPr txBox="1"/>
          <p:nvPr/>
        </p:nvSpPr>
        <p:spPr>
          <a:xfrm>
            <a:off x="4423410" y="1837055"/>
            <a:ext cx="148526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  <a:latin typeface="+mn-ea"/>
                <a:cs typeface="+mn-ea"/>
              </a:rPr>
              <a:t>PWM1P_P20</a:t>
            </a:r>
            <a:endParaRPr lang="en-US" sz="1400" b="1" dirty="0">
              <a:solidFill>
                <a:srgbClr val="FF0000"/>
              </a:solidFill>
              <a:latin typeface="+mn-ea"/>
              <a:cs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2294" y="197427"/>
            <a:ext cx="1097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引脚定义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19555" y="1480820"/>
            <a:ext cx="6153150" cy="22802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2294" y="197427"/>
            <a:ext cx="1325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电路原理图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47875" y="706755"/>
            <a:ext cx="3656330" cy="3303270"/>
          </a:xfrm>
          <a:prstGeom prst="rect">
            <a:avLst/>
          </a:prstGeom>
        </p:spPr>
      </p:pic>
      <p:sp>
        <p:nvSpPr>
          <p:cNvPr id="7" name="矩形 47"/>
          <p:cNvSpPr>
            <a:spLocks noChangeArrowheads="1"/>
          </p:cNvSpPr>
          <p:nvPr/>
        </p:nvSpPr>
        <p:spPr bwMode="auto">
          <a:xfrm>
            <a:off x="2014220" y="4132580"/>
            <a:ext cx="3689985" cy="713105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p>
            <a:pPr defTabSz="685800">
              <a:lnSpc>
                <a:spcPct val="150000"/>
              </a:lnSpc>
              <a:spcAft>
                <a:spcPts val="375"/>
              </a:spcAft>
              <a:defRPr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红外通讯一般采用 38KHz 载波，所以连在有 PWM 功能的引脚上。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2294" y="197427"/>
            <a:ext cx="1097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硬件概述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2"/>
          <p:cNvSpPr txBox="1"/>
          <p:nvPr/>
        </p:nvSpPr>
        <p:spPr>
          <a:xfrm>
            <a:off x="1413809" y="788612"/>
            <a:ext cx="9956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红外接收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47"/>
          <p:cNvSpPr>
            <a:spLocks noChangeArrowheads="1"/>
          </p:cNvSpPr>
          <p:nvPr/>
        </p:nvSpPr>
        <p:spPr bwMode="auto">
          <a:xfrm>
            <a:off x="1413510" y="1846580"/>
            <a:ext cx="3689985" cy="713105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p>
            <a:pPr defTabSz="685800">
              <a:lnSpc>
                <a:spcPct val="150000"/>
              </a:lnSpc>
              <a:spcAft>
                <a:spcPts val="375"/>
              </a:spcAft>
              <a:defRPr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红外接收模块，内置专用 IC，自动过滤 38KHz 载波，输出红外信号。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91860" y="1567180"/>
            <a:ext cx="1895475" cy="1552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2294" y="173297"/>
            <a:ext cx="1097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引脚位置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1077637" y="919707"/>
            <a:ext cx="3010707" cy="3729466"/>
          </a:xfrm>
          <a:prstGeom prst="roundRect">
            <a:avLst>
              <a:gd name="adj" fmla="val 3967"/>
            </a:avLst>
          </a:prstGeom>
          <a:solidFill>
            <a:schemeClr val="tx2">
              <a:lumMod val="75000"/>
              <a:alpha val="79999"/>
            </a:schemeClr>
          </a:solidFill>
          <a:ln>
            <a:noFill/>
          </a:ln>
        </p:spPr>
        <p:txBody>
          <a:bodyPr anchor="ctr"/>
          <a:lstStyle/>
          <a:p>
            <a:pPr algn="ctr" defTabSz="914400"/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27855" y="918845"/>
            <a:ext cx="3308985" cy="3723640"/>
          </a:xfrm>
          <a:prstGeom prst="rect">
            <a:avLst/>
          </a:prstGeom>
          <a:solidFill>
            <a:srgbClr val="FF9999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微软雅黑" panose="020B0503020204020204" pitchFamily="34" charset="-122"/>
            </a:endParaRPr>
          </a:p>
        </p:txBody>
      </p:sp>
      <p:pic>
        <p:nvPicPr>
          <p:cNvPr id="46" name="图片 4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855" y="918994"/>
            <a:ext cx="2060455" cy="3525803"/>
          </a:xfrm>
          <a:prstGeom prst="rect">
            <a:avLst/>
          </a:prstGeom>
        </p:spPr>
      </p:pic>
      <p:pic>
        <p:nvPicPr>
          <p:cNvPr id="86" name="图片 8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712" y="919629"/>
            <a:ext cx="2271913" cy="3593037"/>
          </a:xfrm>
          <a:prstGeom prst="rect">
            <a:avLst/>
          </a:prstGeom>
        </p:spPr>
      </p:pic>
      <p:sp>
        <p:nvSpPr>
          <p:cNvPr id="87" name="矩形 86"/>
          <p:cNvSpPr/>
          <p:nvPr/>
        </p:nvSpPr>
        <p:spPr>
          <a:xfrm>
            <a:off x="2715895" y="2143760"/>
            <a:ext cx="203835" cy="2184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9" name="矩形 88"/>
          <p:cNvSpPr/>
          <p:nvPr/>
        </p:nvSpPr>
        <p:spPr>
          <a:xfrm>
            <a:off x="5908675" y="2254250"/>
            <a:ext cx="347345" cy="27114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0" name="直接箭头连接符 89"/>
          <p:cNvCxnSpPr/>
          <p:nvPr/>
        </p:nvCxnSpPr>
        <p:spPr>
          <a:xfrm>
            <a:off x="2919730" y="2252980"/>
            <a:ext cx="360045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文本框 91"/>
          <p:cNvSpPr txBox="1"/>
          <p:nvPr/>
        </p:nvSpPr>
        <p:spPr>
          <a:xfrm>
            <a:off x="3225165" y="2096135"/>
            <a:ext cx="100584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solidFill>
                  <a:srgbClr val="FF0000"/>
                </a:solidFill>
                <a:latin typeface="+mn-ea"/>
              </a:rPr>
              <a:t>红外接收</a:t>
            </a:r>
            <a:endParaRPr lang="zh-CN" altLang="en-US" sz="1400" b="1" dirty="0">
              <a:solidFill>
                <a:srgbClr val="FF0000"/>
              </a:solidFill>
              <a:latin typeface="+mn-ea"/>
            </a:endParaRPr>
          </a:p>
        </p:txBody>
      </p:sp>
      <p:cxnSp>
        <p:nvCxnSpPr>
          <p:cNvPr id="94" name="直接箭头连接符 93"/>
          <p:cNvCxnSpPr>
            <a:stCxn id="89" idx="1"/>
          </p:cNvCxnSpPr>
          <p:nvPr/>
        </p:nvCxnSpPr>
        <p:spPr>
          <a:xfrm flipH="1">
            <a:off x="5603875" y="2390140"/>
            <a:ext cx="304800" cy="127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文本框 96"/>
          <p:cNvSpPr txBox="1"/>
          <p:nvPr/>
        </p:nvSpPr>
        <p:spPr>
          <a:xfrm>
            <a:off x="5013325" y="2236470"/>
            <a:ext cx="148526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  <a:latin typeface="+mn-ea"/>
                <a:cs typeface="+mn-ea"/>
              </a:rPr>
              <a:t>P3_6</a:t>
            </a:r>
            <a:endParaRPr lang="en-US" sz="1400" b="1" dirty="0">
              <a:solidFill>
                <a:srgbClr val="FF0000"/>
              </a:solidFill>
              <a:latin typeface="+mn-ea"/>
              <a:cs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tags/tag1.xml><?xml version="1.0" encoding="utf-8"?>
<p:tagLst xmlns:p="http://schemas.openxmlformats.org/presentationml/2006/main">
  <p:tag name="PA" val="v3.2.0"/>
</p:tagLst>
</file>

<file path=ppt/tags/tag10.xml><?xml version="1.0" encoding="utf-8"?>
<p:tagLst xmlns:p="http://schemas.openxmlformats.org/presentationml/2006/main">
  <p:tag name="MH" val="20161022204031"/>
  <p:tag name="MH_LIBRARY" val="GRAPHIC"/>
  <p:tag name="MH_ORDER" val="Straight Connector 6"/>
</p:tagLst>
</file>

<file path=ppt/tags/tag11.xml><?xml version="1.0" encoding="utf-8"?>
<p:tagLst xmlns:p="http://schemas.openxmlformats.org/presentationml/2006/main">
  <p:tag name="MH" val="20161022204031"/>
  <p:tag name="MH_LIBRARY" val="GRAPHIC"/>
  <p:tag name="MH_ORDER" val="Straight Connector 6"/>
</p:tagLst>
</file>

<file path=ppt/tags/tag12.xml><?xml version="1.0" encoding="utf-8"?>
<p:tagLst xmlns:p="http://schemas.openxmlformats.org/presentationml/2006/main">
  <p:tag name="MH" val="20161022204031"/>
  <p:tag name="MH_LIBRARY" val="GRAPHIC"/>
  <p:tag name="MH_ORDER" val="Straight Connector 6"/>
</p:tagLst>
</file>

<file path=ppt/tags/tag13.xml><?xml version="1.0" encoding="utf-8"?>
<p:tagLst xmlns:p="http://schemas.openxmlformats.org/presentationml/2006/main">
  <p:tag name="PA" val="v3.2.0"/>
</p:tagLst>
</file>

<file path=ppt/tags/tag2.xml><?xml version="1.0" encoding="utf-8"?>
<p:tagLst xmlns:p="http://schemas.openxmlformats.org/presentationml/2006/main">
  <p:tag name="MH" val="20161022203400"/>
  <p:tag name="MH_LIBRARY" val="GRAPHIC"/>
  <p:tag name="MH_TYPE" val="SubTitle"/>
  <p:tag name="MH_ORDER" val="1"/>
</p:tagLst>
</file>

<file path=ppt/tags/tag3.xml><?xml version="1.0" encoding="utf-8"?>
<p:tagLst xmlns:p="http://schemas.openxmlformats.org/presentationml/2006/main">
  <p:tag name="MH" val="20161022203400"/>
  <p:tag name="MH_LIBRARY" val="GRAPHIC"/>
  <p:tag name="MH_TYPE" val="Other"/>
  <p:tag name="MH_ORDER" val="1"/>
</p:tagLst>
</file>

<file path=ppt/tags/tag4.xml><?xml version="1.0" encoding="utf-8"?>
<p:tagLst xmlns:p="http://schemas.openxmlformats.org/presentationml/2006/main">
  <p:tag name="MH" val="20161022203400"/>
  <p:tag name="MH_LIBRARY" val="GRAPHIC"/>
  <p:tag name="MH_TYPE" val="SubTitle"/>
  <p:tag name="MH_ORDER" val="2"/>
</p:tagLst>
</file>

<file path=ppt/tags/tag5.xml><?xml version="1.0" encoding="utf-8"?>
<p:tagLst xmlns:p="http://schemas.openxmlformats.org/presentationml/2006/main">
  <p:tag name="MH" val="20161022203400"/>
  <p:tag name="MH_LIBRARY" val="GRAPHIC"/>
  <p:tag name="MH_TYPE" val="Other"/>
  <p:tag name="MH_ORDER" val="2"/>
</p:tagLst>
</file>

<file path=ppt/tags/tag6.xml><?xml version="1.0" encoding="utf-8"?>
<p:tagLst xmlns:p="http://schemas.openxmlformats.org/presentationml/2006/main">
  <p:tag name="MH" val="20161022203400"/>
  <p:tag name="MH_LIBRARY" val="GRAPHIC"/>
  <p:tag name="MH_TYPE" val="SubTitle"/>
  <p:tag name="MH_ORDER" val="3"/>
</p:tagLst>
</file>

<file path=ppt/tags/tag7.xml><?xml version="1.0" encoding="utf-8"?>
<p:tagLst xmlns:p="http://schemas.openxmlformats.org/presentationml/2006/main">
  <p:tag name="MH" val="20161022203400"/>
  <p:tag name="MH_LIBRARY" val="GRAPHIC"/>
  <p:tag name="MH_TYPE" val="Other"/>
  <p:tag name="MH_ORDER" val="3"/>
</p:tagLst>
</file>

<file path=ppt/tags/tag8.xml><?xml version="1.0" encoding="utf-8"?>
<p:tagLst xmlns:p="http://schemas.openxmlformats.org/presentationml/2006/main">
  <p:tag name="MH" val="20160830110146"/>
  <p:tag name="MH_LIBRARY" val="CONTENTS"/>
  <p:tag name="MH_TYPE" val="OTHERS"/>
  <p:tag name="ID" val="553512"/>
</p:tagLst>
</file>

<file path=ppt/tags/tag9.xml><?xml version="1.0" encoding="utf-8"?>
<p:tagLst xmlns:p="http://schemas.openxmlformats.org/presentationml/2006/main">
  <p:tag name="MH" val="20160830110146"/>
  <p:tag name="MH_LIBRARY" val="CONTENTS"/>
  <p:tag name="MH_TYPE" val="OTHERS"/>
  <p:tag name="ID" val="553512"/>
</p:tagLst>
</file>

<file path=ppt/theme/theme1.xml><?xml version="1.0" encoding="utf-8"?>
<a:theme xmlns:a="http://schemas.openxmlformats.org/drawingml/2006/main" name="webwppDef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661</Words>
  <Application>WPS 演示</Application>
  <PresentationFormat>全屏显示(16:9)</PresentationFormat>
  <Paragraphs>122</Paragraphs>
  <Slides>18</Slides>
  <Notes>21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18</vt:i4>
      </vt:variant>
    </vt:vector>
  </HeadingPairs>
  <TitlesOfParts>
    <vt:vector size="28" baseType="lpstr">
      <vt:lpstr>Arial</vt:lpstr>
      <vt:lpstr>宋体</vt:lpstr>
      <vt:lpstr>Wingdings</vt:lpstr>
      <vt:lpstr>微软雅黑</vt:lpstr>
      <vt:lpstr>Calibri</vt:lpstr>
      <vt:lpstr>Calibri</vt:lpstr>
      <vt:lpstr>Arial Unicode MS</vt:lpstr>
      <vt:lpstr>webwppDefTheme</vt:lpstr>
      <vt:lpstr>Office 主题​​</vt:lpstr>
      <vt:lpstr>3_Office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cp:lastModifiedBy>陈哲东</cp:lastModifiedBy>
  <cp:revision>16</cp:revision>
  <dcterms:created xsi:type="dcterms:W3CDTF">2021-01-29T07:48:00Z</dcterms:created>
  <dcterms:modified xsi:type="dcterms:W3CDTF">2021-02-20T08:28:18Z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2052-11.1.0.10116</vt:lpwstr>
  </property>
</Properties>
</file>