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314" r:id="rId2"/>
    <p:sldId id="2316" r:id="rId3"/>
    <p:sldId id="2315" r:id="rId4"/>
    <p:sldId id="2322" r:id="rId5"/>
    <p:sldId id="2324" r:id="rId6"/>
    <p:sldId id="2325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8"/>
    <p:restoredTop sz="96318" autoAdjust="0"/>
  </p:normalViewPr>
  <p:slideViewPr>
    <p:cSldViewPr snapToGrid="0">
      <p:cViewPr varScale="1">
        <p:scale>
          <a:sx n="110" d="100"/>
          <a:sy n="110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  <a:t>2020/5/11/Monday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2630731" y="2255092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Nano</a:t>
            </a:r>
            <a:r>
              <a:rPr lang="zh-CN" alt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实验箱微课</a:t>
            </a:r>
            <a:endParaRPr lang="en-US" altLang="zh-CN" sz="44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670179"/>
            <a:ext cx="12192000" cy="3163754"/>
          </a:xfrm>
          <a:prstGeom prst="rect">
            <a:avLst/>
          </a:prstGeom>
          <a:blipFill>
            <a:blip r:embed="rId3"/>
            <a:stretch>
              <a:fillRect t="-88043" b="-6845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670179"/>
            <a:ext cx="12192000" cy="3163754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024008"/>
            <a:ext cx="2381772" cy="2190931"/>
            <a:chOff x="1470701" y="2113791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2113791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5244371"/>
              <a:ext cx="1339402" cy="47651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5244371"/>
              <a:ext cx="1566931" cy="4765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488299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4612364" y="2634516"/>
            <a:ext cx="5740629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模拟鼠标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23114"/>
            <a:ext cx="4539831" cy="776637"/>
            <a:chOff x="2034026" y="2490855"/>
            <a:chExt cx="3649631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63151" y="2630807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指令学习</a:t>
              </a:r>
              <a:endParaRPr lang="en-US" altLang="zh-CN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6" name="isļíḋe"/>
          <p:cNvSpPr/>
          <p:nvPr/>
        </p:nvSpPr>
        <p:spPr bwMode="auto">
          <a:xfrm>
            <a:off x="5971723" y="3719435"/>
            <a:ext cx="3562311" cy="658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dist">
              <a:lnSpc>
                <a:spcPct val="120000"/>
              </a:lnSpc>
            </a:pPr>
            <a:r>
              <a: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程序代码</a:t>
            </a:r>
          </a:p>
        </p:txBody>
      </p:sp>
      <p:cxnSp>
        <p:nvCxnSpPr>
          <p:cNvPr id="12" name="直接连接符 20"/>
          <p:cNvCxnSpPr/>
          <p:nvPr/>
        </p:nvCxnSpPr>
        <p:spPr>
          <a:xfrm>
            <a:off x="6051164" y="3104312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22"/>
          <p:cNvCxnSpPr/>
          <p:nvPr/>
        </p:nvCxnSpPr>
        <p:spPr>
          <a:xfrm>
            <a:off x="6100935" y="4426545"/>
            <a:ext cx="3457984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</a:p>
        </p:txBody>
      </p:sp>
      <p:sp>
        <p:nvSpPr>
          <p:cNvPr id="28" name="íšḻídè"/>
          <p:cNvSpPr/>
          <p:nvPr/>
        </p:nvSpPr>
        <p:spPr>
          <a:xfrm>
            <a:off x="5064406" y="3616948"/>
            <a:ext cx="776637" cy="776637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r>
              <a: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02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指令学习</a:t>
            </a:r>
            <a:endParaRPr kumimoji="0" lang="zh-CN" altLang="en-US" sz="28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1</a:t>
            </a:r>
          </a:p>
        </p:txBody>
      </p:sp>
      <p:sp>
        <p:nvSpPr>
          <p:cNvPr id="10" name="TextBox 24"/>
          <p:cNvSpPr txBox="1"/>
          <p:nvPr/>
        </p:nvSpPr>
        <p:spPr>
          <a:xfrm>
            <a:off x="2010915" y="2766503"/>
            <a:ext cx="8488854" cy="2398395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lvl="0" defTabSz="1217930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这个指令在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USB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通讯类别指令中，使用这个指令可以模拟鼠标。在这个指令中一共有四个参数。第一个参数是以鼠标当前位置为原点，向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X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轴方向移动一定位置；第二个参数是以鼠标当前位置为原点，向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Y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轴方向移动一定位置；</a:t>
            </a:r>
          </a:p>
          <a:p>
            <a:pPr lvl="0" defTabSz="1217930">
              <a:lnSpc>
                <a:spcPct val="150000"/>
              </a:lnSpc>
              <a:defRPr/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第三个参数是鼠标滑轮是否滚动；第四个参数选择对应的点击事件。</a:t>
            </a:r>
          </a:p>
          <a:p>
            <a:pPr lvl="0" defTabSz="1217930">
              <a:lnSpc>
                <a:spcPct val="150000"/>
              </a:lnSpc>
              <a:defRPr/>
            </a:pP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clrChange>
              <a:clrFrom>
                <a:srgbClr val="F7F7F7">
                  <a:alpha val="100000"/>
                </a:srgbClr>
              </a:clrFrom>
              <a:clrTo>
                <a:srgbClr val="F7F7F7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58900" y="1438910"/>
            <a:ext cx="9926320" cy="10388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程序代码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2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102458" y="4524652"/>
            <a:ext cx="2020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模拟鼠标单击右键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7063EE28-88F9-462C-8C34-607A190CE4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6332" y="1286152"/>
            <a:ext cx="5743575" cy="32385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50C67196-E72E-4C7D-82EF-B97F34A0D4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58" y="1446345"/>
            <a:ext cx="4819650" cy="27527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08230036"/>
  <p:tag name="MH_LIBRARY" val="CONTENTS"/>
  <p:tag name="MH_TYPE" val="OTHERS"/>
  <p:tag name="ID" val="5535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121</Words>
  <Application>Microsoft Office PowerPoint</Application>
  <PresentationFormat>宽屏</PresentationFormat>
  <Paragraphs>27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等线</vt:lpstr>
      <vt:lpstr>黑体</vt:lpstr>
      <vt:lpstr>思源黑体</vt:lpstr>
      <vt:lpstr>字魂35号-经典雅黑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862788511@qq.com</cp:lastModifiedBy>
  <cp:revision>54</cp:revision>
  <dcterms:created xsi:type="dcterms:W3CDTF">2019-11-11T11:40:00Z</dcterms:created>
  <dcterms:modified xsi:type="dcterms:W3CDTF">2020-05-11T01:13:59Z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