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314" r:id="rId2"/>
    <p:sldId id="2316" r:id="rId3"/>
    <p:sldId id="2315" r:id="rId4"/>
    <p:sldId id="1489" r:id="rId5"/>
    <p:sldId id="2386" r:id="rId6"/>
    <p:sldId id="2399" r:id="rId7"/>
    <p:sldId id="2400" r:id="rId8"/>
    <p:sldId id="2387" r:id="rId9"/>
    <p:sldId id="2388" r:id="rId10"/>
    <p:sldId id="2329" r:id="rId11"/>
    <p:sldId id="2330" r:id="rId12"/>
    <p:sldId id="2401" r:id="rId13"/>
    <p:sldId id="2323" r:id="rId14"/>
    <p:sldId id="232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0250" y="2217420"/>
            <a:ext cx="310261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在液晶屏上显示温湿度传感器的数值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690" y="1039199"/>
            <a:ext cx="4227195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3297" y="2398949"/>
            <a:ext cx="29527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传感器数值上传程序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872" y="881062"/>
            <a:ext cx="4072255" cy="50958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1395" y="2399030"/>
            <a:ext cx="288417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Scratch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端物联网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温湿度显示程序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565" y="996315"/>
            <a:ext cx="4191000" cy="1492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0320" y="3388995"/>
            <a:ext cx="4246245" cy="14928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74130" y="2430780"/>
            <a:ext cx="8276452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利用传感器上传的数值，可以制作什么Scratch互动作品吗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将Scratch作品改为仪表盘的形式，程序如何修改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613600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物联网智能家居</a:t>
            </a:r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传感器数据采集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04390" y="1507490"/>
            <a:ext cx="68732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家居系统正在进入越来越多的家庭，成为生活中必不可少的一部分，其中传感器的信息通过物联网上传，用户可以在各种终端设备上进行查看。本课我们将制作一款基于物联网的环境监测仪，可以在Scratch作品中监控好搭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实验箱上的各种传感器数值。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820197" y="1121557"/>
            <a:ext cx="6623383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这条指令属于好搭BOX端的“物联网”类别指令；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将指定的数值或变量上传到物联网中，且可以为其添加名称。指令中第一个参数框内容为用户自定义的名称，用于区分存在与物联网中的各种数值；第二个参数框为要上传的数值，也可以是整数型变量或传感器输入值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78" y="2721529"/>
            <a:ext cx="3992933" cy="5303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23398" y="1408537"/>
            <a:ext cx="6644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这条指令属于好搭BOX端的“文本与数组”类别指令；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在这个指令可以输入字母和数字，为字符串类型，用给字符串变量赋值和与字符串变量比较。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324" y="2442109"/>
            <a:ext cx="1601756" cy="5588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705" y="11575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51548" y="996315"/>
            <a:ext cx="664400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这条指令属于Scratch端“更多模块”类别指令；这个指令需添加“HaodaIot”扩展生成。</a:t>
            </a: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使用这个指令可以获取已上传到物联网中的数值。这个指令有两个参数框，第一个参数框中填写上传设备的MAC地址，第二个参数框为好搭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实验箱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端程序中上传变量的自定义名称，两端名称必须完全一致。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96" y="2908765"/>
            <a:ext cx="3581400" cy="3949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27125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0" y="1731633"/>
            <a:ext cx="7563107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温湿度传感器模块、数码管模块、按键模块、声音传感器模块、亮度传感器模块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放置于主控板的任意六边形区域，磁铁吸合。接着把主控板和计算机连接起来，打开主控板电源开关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125" y="3286760"/>
            <a:ext cx="3990975" cy="3057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491</Words>
  <Application>Microsoft Office PowerPoint</Application>
  <PresentationFormat>宽屏</PresentationFormat>
  <Paragraphs>80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65</cp:revision>
  <dcterms:created xsi:type="dcterms:W3CDTF">2019-11-11T11:40:00Z</dcterms:created>
  <dcterms:modified xsi:type="dcterms:W3CDTF">2020-05-07T06:01:51Z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